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4" r:id="rId6"/>
    <p:sldId id="261" r:id="rId7"/>
    <p:sldId id="262" r:id="rId8"/>
    <p:sldId id="265" r:id="rId9"/>
    <p:sldId id="268" r:id="rId10"/>
    <p:sldId id="269" r:id="rId11"/>
    <p:sldId id="271" r:id="rId12"/>
    <p:sldId id="272" r:id="rId13"/>
    <p:sldId id="273" r:id="rId14"/>
    <p:sldId id="274" r:id="rId15"/>
    <p:sldId id="280" r:id="rId16"/>
    <p:sldId id="276" r:id="rId17"/>
    <p:sldId id="281" r:id="rId18"/>
    <p:sldId id="283" r:id="rId19"/>
    <p:sldId id="284" r:id="rId20"/>
    <p:sldId id="315" r:id="rId21"/>
    <p:sldId id="317" r:id="rId22"/>
    <p:sldId id="286" r:id="rId23"/>
    <p:sldId id="287" r:id="rId24"/>
    <p:sldId id="288" r:id="rId25"/>
    <p:sldId id="289" r:id="rId26"/>
    <p:sldId id="290" r:id="rId27"/>
    <p:sldId id="291" r:id="rId28"/>
    <p:sldId id="292" r:id="rId29"/>
    <p:sldId id="293" r:id="rId30"/>
    <p:sldId id="295" r:id="rId31"/>
    <p:sldId id="297" r:id="rId32"/>
    <p:sldId id="299" r:id="rId33"/>
    <p:sldId id="300" r:id="rId34"/>
    <p:sldId id="318" r:id="rId35"/>
    <p:sldId id="319" r:id="rId36"/>
    <p:sldId id="320" r:id="rId37"/>
    <p:sldId id="321" r:id="rId38"/>
    <p:sldId id="322" r:id="rId39"/>
    <p:sldId id="301" r:id="rId40"/>
    <p:sldId id="302" r:id="rId41"/>
    <p:sldId id="303" r:id="rId42"/>
    <p:sldId id="304" r:id="rId43"/>
    <p:sldId id="305" r:id="rId44"/>
    <p:sldId id="306" r:id="rId45"/>
    <p:sldId id="307" r:id="rId46"/>
    <p:sldId id="308" r:id="rId47"/>
    <p:sldId id="309" r:id="rId48"/>
    <p:sldId id="310" r:id="rId49"/>
    <p:sldId id="312" r:id="rId50"/>
    <p:sldId id="316" r:id="rId51"/>
    <p:sldId id="314" r:id="rId52"/>
    <p:sldId id="32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73" d="100"/>
          <a:sy n="73" d="100"/>
        </p:scale>
        <p:origin x="-114"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7703FD-C160-4B4B-B8C6-B065ADA197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1EE8CE3B-52B8-4374-9DA1-44589E81A2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CB86D1FF-CF74-48A0-9F2C-23061880CFEA}"/>
              </a:ext>
            </a:extLst>
          </p:cNvPr>
          <p:cNvSpPr>
            <a:spLocks noGrp="1"/>
          </p:cNvSpPr>
          <p:nvPr>
            <p:ph type="dt" sz="half" idx="10"/>
          </p:nvPr>
        </p:nvSpPr>
        <p:spPr/>
        <p:txBody>
          <a:bodyPr/>
          <a:lstStyle/>
          <a:p>
            <a:fld id="{CF0AC803-8AC4-4629-A1F9-B9F72993D793}" type="datetimeFigureOut">
              <a:rPr lang="en-IN" smtClean="0"/>
              <a:pPr/>
              <a:t>26-07-2021</a:t>
            </a:fld>
            <a:endParaRPr lang="en-IN"/>
          </a:p>
        </p:txBody>
      </p:sp>
      <p:sp>
        <p:nvSpPr>
          <p:cNvPr id="5" name="Footer Placeholder 4">
            <a:extLst>
              <a:ext uri="{FF2B5EF4-FFF2-40B4-BE49-F238E27FC236}">
                <a16:creationId xmlns="" xmlns:a16="http://schemas.microsoft.com/office/drawing/2014/main" id="{19FD45CC-9C61-48E7-B15A-318DB1760B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2C1D40EE-AF02-4F9B-8016-EBD775164A7B}"/>
              </a:ext>
            </a:extLst>
          </p:cNvPr>
          <p:cNvSpPr>
            <a:spLocks noGrp="1"/>
          </p:cNvSpPr>
          <p:nvPr>
            <p:ph type="sldNum" sz="quarter" idx="12"/>
          </p:nvPr>
        </p:nvSpPr>
        <p:spPr/>
        <p:txBody>
          <a:bodyPr/>
          <a:lstStyle/>
          <a:p>
            <a:fld id="{111140B9-30C3-40ED-BA61-2D5B90F95B15}" type="slidenum">
              <a:rPr lang="en-IN" smtClean="0"/>
              <a:pPr/>
              <a:t>‹#›</a:t>
            </a:fld>
            <a:endParaRPr lang="en-IN"/>
          </a:p>
        </p:txBody>
      </p:sp>
    </p:spTree>
    <p:extLst>
      <p:ext uri="{BB962C8B-B14F-4D97-AF65-F5344CB8AC3E}">
        <p14:creationId xmlns="" xmlns:p14="http://schemas.microsoft.com/office/powerpoint/2010/main" val="150703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400799-AA7C-449A-AF84-BC1201A0B96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9C5AB512-2274-45ED-A4FB-D0C6CCAB23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37320C5-95DC-4A44-AF71-678C46BA91AC}"/>
              </a:ext>
            </a:extLst>
          </p:cNvPr>
          <p:cNvSpPr>
            <a:spLocks noGrp="1"/>
          </p:cNvSpPr>
          <p:nvPr>
            <p:ph type="dt" sz="half" idx="10"/>
          </p:nvPr>
        </p:nvSpPr>
        <p:spPr/>
        <p:txBody>
          <a:bodyPr/>
          <a:lstStyle/>
          <a:p>
            <a:fld id="{CF0AC803-8AC4-4629-A1F9-B9F72993D793}" type="datetimeFigureOut">
              <a:rPr lang="en-IN" smtClean="0"/>
              <a:pPr/>
              <a:t>26-07-2021</a:t>
            </a:fld>
            <a:endParaRPr lang="en-IN"/>
          </a:p>
        </p:txBody>
      </p:sp>
      <p:sp>
        <p:nvSpPr>
          <p:cNvPr id="5" name="Footer Placeholder 4">
            <a:extLst>
              <a:ext uri="{FF2B5EF4-FFF2-40B4-BE49-F238E27FC236}">
                <a16:creationId xmlns="" xmlns:a16="http://schemas.microsoft.com/office/drawing/2014/main" id="{FA9BE39B-0E91-4961-8046-9F8A63FBCA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DDBCC14F-ED7D-43DF-92B5-B94038178C1E}"/>
              </a:ext>
            </a:extLst>
          </p:cNvPr>
          <p:cNvSpPr>
            <a:spLocks noGrp="1"/>
          </p:cNvSpPr>
          <p:nvPr>
            <p:ph type="sldNum" sz="quarter" idx="12"/>
          </p:nvPr>
        </p:nvSpPr>
        <p:spPr/>
        <p:txBody>
          <a:bodyPr/>
          <a:lstStyle/>
          <a:p>
            <a:fld id="{111140B9-30C3-40ED-BA61-2D5B90F95B15}" type="slidenum">
              <a:rPr lang="en-IN" smtClean="0"/>
              <a:pPr/>
              <a:t>‹#›</a:t>
            </a:fld>
            <a:endParaRPr lang="en-IN"/>
          </a:p>
        </p:txBody>
      </p:sp>
    </p:spTree>
    <p:extLst>
      <p:ext uri="{BB962C8B-B14F-4D97-AF65-F5344CB8AC3E}">
        <p14:creationId xmlns="" xmlns:p14="http://schemas.microsoft.com/office/powerpoint/2010/main" val="4158276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CA3478C-EA8B-4192-951B-09BA02E06E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EA5F5E00-D63A-4F54-B5C8-4EB257CFF5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E573DE62-90D1-40F4-92B9-68B931912C6C}"/>
              </a:ext>
            </a:extLst>
          </p:cNvPr>
          <p:cNvSpPr>
            <a:spLocks noGrp="1"/>
          </p:cNvSpPr>
          <p:nvPr>
            <p:ph type="dt" sz="half" idx="10"/>
          </p:nvPr>
        </p:nvSpPr>
        <p:spPr/>
        <p:txBody>
          <a:bodyPr/>
          <a:lstStyle/>
          <a:p>
            <a:fld id="{CF0AC803-8AC4-4629-A1F9-B9F72993D793}" type="datetimeFigureOut">
              <a:rPr lang="en-IN" smtClean="0"/>
              <a:pPr/>
              <a:t>26-07-2021</a:t>
            </a:fld>
            <a:endParaRPr lang="en-IN"/>
          </a:p>
        </p:txBody>
      </p:sp>
      <p:sp>
        <p:nvSpPr>
          <p:cNvPr id="5" name="Footer Placeholder 4">
            <a:extLst>
              <a:ext uri="{FF2B5EF4-FFF2-40B4-BE49-F238E27FC236}">
                <a16:creationId xmlns="" xmlns:a16="http://schemas.microsoft.com/office/drawing/2014/main" id="{9C35C18B-2D93-47E8-8D89-1A5DA2E158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27CAEE24-59C1-4873-ABD6-6B72C1BCE2C1}"/>
              </a:ext>
            </a:extLst>
          </p:cNvPr>
          <p:cNvSpPr>
            <a:spLocks noGrp="1"/>
          </p:cNvSpPr>
          <p:nvPr>
            <p:ph type="sldNum" sz="quarter" idx="12"/>
          </p:nvPr>
        </p:nvSpPr>
        <p:spPr/>
        <p:txBody>
          <a:bodyPr/>
          <a:lstStyle/>
          <a:p>
            <a:fld id="{111140B9-30C3-40ED-BA61-2D5B90F95B15}" type="slidenum">
              <a:rPr lang="en-IN" smtClean="0"/>
              <a:pPr/>
              <a:t>‹#›</a:t>
            </a:fld>
            <a:endParaRPr lang="en-IN"/>
          </a:p>
        </p:txBody>
      </p:sp>
    </p:spTree>
    <p:extLst>
      <p:ext uri="{BB962C8B-B14F-4D97-AF65-F5344CB8AC3E}">
        <p14:creationId xmlns="" xmlns:p14="http://schemas.microsoft.com/office/powerpoint/2010/main" val="1297289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E667F7-ACE0-4D96-A72C-A5FE659EBB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AF790356-F6BA-4B21-8A7A-79854905E9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F8CF8E1-C110-4749-9D24-2FE8393A8AFD}"/>
              </a:ext>
            </a:extLst>
          </p:cNvPr>
          <p:cNvSpPr>
            <a:spLocks noGrp="1"/>
          </p:cNvSpPr>
          <p:nvPr>
            <p:ph type="dt" sz="half" idx="10"/>
          </p:nvPr>
        </p:nvSpPr>
        <p:spPr/>
        <p:txBody>
          <a:bodyPr/>
          <a:lstStyle/>
          <a:p>
            <a:fld id="{CF0AC803-8AC4-4629-A1F9-B9F72993D793}" type="datetimeFigureOut">
              <a:rPr lang="en-IN" smtClean="0"/>
              <a:pPr/>
              <a:t>26-07-2021</a:t>
            </a:fld>
            <a:endParaRPr lang="en-IN"/>
          </a:p>
        </p:txBody>
      </p:sp>
      <p:sp>
        <p:nvSpPr>
          <p:cNvPr id="5" name="Footer Placeholder 4">
            <a:extLst>
              <a:ext uri="{FF2B5EF4-FFF2-40B4-BE49-F238E27FC236}">
                <a16:creationId xmlns="" xmlns:a16="http://schemas.microsoft.com/office/drawing/2014/main" id="{F7777916-9E8C-4A44-94FE-6DCF1E670E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14B961B0-0230-42CE-8DBA-5829B29C442F}"/>
              </a:ext>
            </a:extLst>
          </p:cNvPr>
          <p:cNvSpPr>
            <a:spLocks noGrp="1"/>
          </p:cNvSpPr>
          <p:nvPr>
            <p:ph type="sldNum" sz="quarter" idx="12"/>
          </p:nvPr>
        </p:nvSpPr>
        <p:spPr/>
        <p:txBody>
          <a:bodyPr/>
          <a:lstStyle/>
          <a:p>
            <a:fld id="{111140B9-30C3-40ED-BA61-2D5B90F95B15}" type="slidenum">
              <a:rPr lang="en-IN" smtClean="0"/>
              <a:pPr/>
              <a:t>‹#›</a:t>
            </a:fld>
            <a:endParaRPr lang="en-IN"/>
          </a:p>
        </p:txBody>
      </p:sp>
    </p:spTree>
    <p:extLst>
      <p:ext uri="{BB962C8B-B14F-4D97-AF65-F5344CB8AC3E}">
        <p14:creationId xmlns="" xmlns:p14="http://schemas.microsoft.com/office/powerpoint/2010/main" val="401538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F1A04E-49BD-423C-BDF7-2ECF789353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0D9E53E2-BC4C-44A3-AEE6-A8E38733AD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0E7FA0A0-B71C-4518-A6AA-FB0A4EDCF15D}"/>
              </a:ext>
            </a:extLst>
          </p:cNvPr>
          <p:cNvSpPr>
            <a:spLocks noGrp="1"/>
          </p:cNvSpPr>
          <p:nvPr>
            <p:ph type="dt" sz="half" idx="10"/>
          </p:nvPr>
        </p:nvSpPr>
        <p:spPr/>
        <p:txBody>
          <a:bodyPr/>
          <a:lstStyle/>
          <a:p>
            <a:fld id="{CF0AC803-8AC4-4629-A1F9-B9F72993D793}" type="datetimeFigureOut">
              <a:rPr lang="en-IN" smtClean="0"/>
              <a:pPr/>
              <a:t>26-07-2021</a:t>
            </a:fld>
            <a:endParaRPr lang="en-IN"/>
          </a:p>
        </p:txBody>
      </p:sp>
      <p:sp>
        <p:nvSpPr>
          <p:cNvPr id="5" name="Footer Placeholder 4">
            <a:extLst>
              <a:ext uri="{FF2B5EF4-FFF2-40B4-BE49-F238E27FC236}">
                <a16:creationId xmlns="" xmlns:a16="http://schemas.microsoft.com/office/drawing/2014/main" id="{A7698283-6DAE-4EDC-8182-D18F94640C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12EC014A-A6B4-4041-948D-C2B10B3217A4}"/>
              </a:ext>
            </a:extLst>
          </p:cNvPr>
          <p:cNvSpPr>
            <a:spLocks noGrp="1"/>
          </p:cNvSpPr>
          <p:nvPr>
            <p:ph type="sldNum" sz="quarter" idx="12"/>
          </p:nvPr>
        </p:nvSpPr>
        <p:spPr/>
        <p:txBody>
          <a:bodyPr/>
          <a:lstStyle/>
          <a:p>
            <a:fld id="{111140B9-30C3-40ED-BA61-2D5B90F95B15}" type="slidenum">
              <a:rPr lang="en-IN" smtClean="0"/>
              <a:pPr/>
              <a:t>‹#›</a:t>
            </a:fld>
            <a:endParaRPr lang="en-IN"/>
          </a:p>
        </p:txBody>
      </p:sp>
    </p:spTree>
    <p:extLst>
      <p:ext uri="{BB962C8B-B14F-4D97-AF65-F5344CB8AC3E}">
        <p14:creationId xmlns="" xmlns:p14="http://schemas.microsoft.com/office/powerpoint/2010/main" val="4121483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2B54D9-DCD2-46E4-8873-BD94434855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551CB360-9E3D-4C24-9E76-DD5E3B259A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95280784-89C3-4293-8E04-DBD81BA28D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09F436FB-4C86-45B6-8B65-33E8B96C7DE6}"/>
              </a:ext>
            </a:extLst>
          </p:cNvPr>
          <p:cNvSpPr>
            <a:spLocks noGrp="1"/>
          </p:cNvSpPr>
          <p:nvPr>
            <p:ph type="dt" sz="half" idx="10"/>
          </p:nvPr>
        </p:nvSpPr>
        <p:spPr/>
        <p:txBody>
          <a:bodyPr/>
          <a:lstStyle/>
          <a:p>
            <a:fld id="{CF0AC803-8AC4-4629-A1F9-B9F72993D793}" type="datetimeFigureOut">
              <a:rPr lang="en-IN" smtClean="0"/>
              <a:pPr/>
              <a:t>26-07-2021</a:t>
            </a:fld>
            <a:endParaRPr lang="en-IN"/>
          </a:p>
        </p:txBody>
      </p:sp>
      <p:sp>
        <p:nvSpPr>
          <p:cNvPr id="6" name="Footer Placeholder 5">
            <a:extLst>
              <a:ext uri="{FF2B5EF4-FFF2-40B4-BE49-F238E27FC236}">
                <a16:creationId xmlns="" xmlns:a16="http://schemas.microsoft.com/office/drawing/2014/main" id="{272863AF-BC32-4AAC-9680-882DD14DBE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9970C1D5-83A0-4D2F-89CA-925790DB3D9A}"/>
              </a:ext>
            </a:extLst>
          </p:cNvPr>
          <p:cNvSpPr>
            <a:spLocks noGrp="1"/>
          </p:cNvSpPr>
          <p:nvPr>
            <p:ph type="sldNum" sz="quarter" idx="12"/>
          </p:nvPr>
        </p:nvSpPr>
        <p:spPr/>
        <p:txBody>
          <a:bodyPr/>
          <a:lstStyle/>
          <a:p>
            <a:fld id="{111140B9-30C3-40ED-BA61-2D5B90F95B15}" type="slidenum">
              <a:rPr lang="en-IN" smtClean="0"/>
              <a:pPr/>
              <a:t>‹#›</a:t>
            </a:fld>
            <a:endParaRPr lang="en-IN"/>
          </a:p>
        </p:txBody>
      </p:sp>
    </p:spTree>
    <p:extLst>
      <p:ext uri="{BB962C8B-B14F-4D97-AF65-F5344CB8AC3E}">
        <p14:creationId xmlns="" xmlns:p14="http://schemas.microsoft.com/office/powerpoint/2010/main" val="2473491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DD4C4E-AE2A-40E4-BE34-BE516792CE8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52C6DD13-B581-4ED3-B037-E8484FF61B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0F1E6D0A-7A35-4FBD-AFCB-1254B70446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F94F7726-8D88-43FF-96B4-E686676F79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C2A68BC3-0CC5-42B8-B010-3436009099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B821BA63-3355-468C-8BFF-3B9F1514D62B}"/>
              </a:ext>
            </a:extLst>
          </p:cNvPr>
          <p:cNvSpPr>
            <a:spLocks noGrp="1"/>
          </p:cNvSpPr>
          <p:nvPr>
            <p:ph type="dt" sz="half" idx="10"/>
          </p:nvPr>
        </p:nvSpPr>
        <p:spPr/>
        <p:txBody>
          <a:bodyPr/>
          <a:lstStyle/>
          <a:p>
            <a:fld id="{CF0AC803-8AC4-4629-A1F9-B9F72993D793}" type="datetimeFigureOut">
              <a:rPr lang="en-IN" smtClean="0"/>
              <a:pPr/>
              <a:t>26-07-2021</a:t>
            </a:fld>
            <a:endParaRPr lang="en-IN"/>
          </a:p>
        </p:txBody>
      </p:sp>
      <p:sp>
        <p:nvSpPr>
          <p:cNvPr id="8" name="Footer Placeholder 7">
            <a:extLst>
              <a:ext uri="{FF2B5EF4-FFF2-40B4-BE49-F238E27FC236}">
                <a16:creationId xmlns="" xmlns:a16="http://schemas.microsoft.com/office/drawing/2014/main" id="{39CAAABB-7E21-4992-806B-7176E47AE3C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73D6B904-E791-4BFA-B635-DE74543AADD6}"/>
              </a:ext>
            </a:extLst>
          </p:cNvPr>
          <p:cNvSpPr>
            <a:spLocks noGrp="1"/>
          </p:cNvSpPr>
          <p:nvPr>
            <p:ph type="sldNum" sz="quarter" idx="12"/>
          </p:nvPr>
        </p:nvSpPr>
        <p:spPr/>
        <p:txBody>
          <a:bodyPr/>
          <a:lstStyle/>
          <a:p>
            <a:fld id="{111140B9-30C3-40ED-BA61-2D5B90F95B15}" type="slidenum">
              <a:rPr lang="en-IN" smtClean="0"/>
              <a:pPr/>
              <a:t>‹#›</a:t>
            </a:fld>
            <a:endParaRPr lang="en-IN"/>
          </a:p>
        </p:txBody>
      </p:sp>
    </p:spTree>
    <p:extLst>
      <p:ext uri="{BB962C8B-B14F-4D97-AF65-F5344CB8AC3E}">
        <p14:creationId xmlns="" xmlns:p14="http://schemas.microsoft.com/office/powerpoint/2010/main" val="2207618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7D04EC-0BF0-4853-BE4A-3D4A0160D09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5B782CF4-FC54-4970-A577-BA839E818D74}"/>
              </a:ext>
            </a:extLst>
          </p:cNvPr>
          <p:cNvSpPr>
            <a:spLocks noGrp="1"/>
          </p:cNvSpPr>
          <p:nvPr>
            <p:ph type="dt" sz="half" idx="10"/>
          </p:nvPr>
        </p:nvSpPr>
        <p:spPr/>
        <p:txBody>
          <a:bodyPr/>
          <a:lstStyle/>
          <a:p>
            <a:fld id="{CF0AC803-8AC4-4629-A1F9-B9F72993D793}" type="datetimeFigureOut">
              <a:rPr lang="en-IN" smtClean="0"/>
              <a:pPr/>
              <a:t>26-07-2021</a:t>
            </a:fld>
            <a:endParaRPr lang="en-IN"/>
          </a:p>
        </p:txBody>
      </p:sp>
      <p:sp>
        <p:nvSpPr>
          <p:cNvPr id="4" name="Footer Placeholder 3">
            <a:extLst>
              <a:ext uri="{FF2B5EF4-FFF2-40B4-BE49-F238E27FC236}">
                <a16:creationId xmlns="" xmlns:a16="http://schemas.microsoft.com/office/drawing/2014/main" id="{34EE0503-D15B-490C-AD9B-8E1092B7DFD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2E59A39E-B579-4B9F-AC3C-705EC61DA0F0}"/>
              </a:ext>
            </a:extLst>
          </p:cNvPr>
          <p:cNvSpPr>
            <a:spLocks noGrp="1"/>
          </p:cNvSpPr>
          <p:nvPr>
            <p:ph type="sldNum" sz="quarter" idx="12"/>
          </p:nvPr>
        </p:nvSpPr>
        <p:spPr/>
        <p:txBody>
          <a:bodyPr/>
          <a:lstStyle/>
          <a:p>
            <a:fld id="{111140B9-30C3-40ED-BA61-2D5B90F95B15}" type="slidenum">
              <a:rPr lang="en-IN" smtClean="0"/>
              <a:pPr/>
              <a:t>‹#›</a:t>
            </a:fld>
            <a:endParaRPr lang="en-IN"/>
          </a:p>
        </p:txBody>
      </p:sp>
    </p:spTree>
    <p:extLst>
      <p:ext uri="{BB962C8B-B14F-4D97-AF65-F5344CB8AC3E}">
        <p14:creationId xmlns="" xmlns:p14="http://schemas.microsoft.com/office/powerpoint/2010/main" val="2120353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077E0067-1C27-436D-8712-17C9E62CAE64}"/>
              </a:ext>
            </a:extLst>
          </p:cNvPr>
          <p:cNvSpPr>
            <a:spLocks noGrp="1"/>
          </p:cNvSpPr>
          <p:nvPr>
            <p:ph type="dt" sz="half" idx="10"/>
          </p:nvPr>
        </p:nvSpPr>
        <p:spPr/>
        <p:txBody>
          <a:bodyPr/>
          <a:lstStyle/>
          <a:p>
            <a:fld id="{CF0AC803-8AC4-4629-A1F9-B9F72993D793}" type="datetimeFigureOut">
              <a:rPr lang="en-IN" smtClean="0"/>
              <a:pPr/>
              <a:t>26-07-2021</a:t>
            </a:fld>
            <a:endParaRPr lang="en-IN"/>
          </a:p>
        </p:txBody>
      </p:sp>
      <p:sp>
        <p:nvSpPr>
          <p:cNvPr id="3" name="Footer Placeholder 2">
            <a:extLst>
              <a:ext uri="{FF2B5EF4-FFF2-40B4-BE49-F238E27FC236}">
                <a16:creationId xmlns="" xmlns:a16="http://schemas.microsoft.com/office/drawing/2014/main" id="{265D9ABE-3E8D-4448-AD61-8B4F2ED33E1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F801E84D-21C8-4BBD-BA22-4A0A8E4E166F}"/>
              </a:ext>
            </a:extLst>
          </p:cNvPr>
          <p:cNvSpPr>
            <a:spLocks noGrp="1"/>
          </p:cNvSpPr>
          <p:nvPr>
            <p:ph type="sldNum" sz="quarter" idx="12"/>
          </p:nvPr>
        </p:nvSpPr>
        <p:spPr/>
        <p:txBody>
          <a:bodyPr/>
          <a:lstStyle/>
          <a:p>
            <a:fld id="{111140B9-30C3-40ED-BA61-2D5B90F95B15}" type="slidenum">
              <a:rPr lang="en-IN" smtClean="0"/>
              <a:pPr/>
              <a:t>‹#›</a:t>
            </a:fld>
            <a:endParaRPr lang="en-IN"/>
          </a:p>
        </p:txBody>
      </p:sp>
    </p:spTree>
    <p:extLst>
      <p:ext uri="{BB962C8B-B14F-4D97-AF65-F5344CB8AC3E}">
        <p14:creationId xmlns="" xmlns:p14="http://schemas.microsoft.com/office/powerpoint/2010/main" val="3366718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971761-7931-459E-9E61-3CA573B16D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8C3A2C17-DCBC-4325-8F0B-71AEF8E349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A3DB15AD-1AE0-4402-A24C-B37F3C793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8CC2365-A41B-45CC-AE21-A2A3749AC570}"/>
              </a:ext>
            </a:extLst>
          </p:cNvPr>
          <p:cNvSpPr>
            <a:spLocks noGrp="1"/>
          </p:cNvSpPr>
          <p:nvPr>
            <p:ph type="dt" sz="half" idx="10"/>
          </p:nvPr>
        </p:nvSpPr>
        <p:spPr/>
        <p:txBody>
          <a:bodyPr/>
          <a:lstStyle/>
          <a:p>
            <a:fld id="{CF0AC803-8AC4-4629-A1F9-B9F72993D793}" type="datetimeFigureOut">
              <a:rPr lang="en-IN" smtClean="0"/>
              <a:pPr/>
              <a:t>26-07-2021</a:t>
            </a:fld>
            <a:endParaRPr lang="en-IN"/>
          </a:p>
        </p:txBody>
      </p:sp>
      <p:sp>
        <p:nvSpPr>
          <p:cNvPr id="6" name="Footer Placeholder 5">
            <a:extLst>
              <a:ext uri="{FF2B5EF4-FFF2-40B4-BE49-F238E27FC236}">
                <a16:creationId xmlns="" xmlns:a16="http://schemas.microsoft.com/office/drawing/2014/main" id="{07103438-41BA-40F2-B531-76925E572D4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DDBEFA22-EE84-4253-B56B-0BAB797BA7A0}"/>
              </a:ext>
            </a:extLst>
          </p:cNvPr>
          <p:cNvSpPr>
            <a:spLocks noGrp="1"/>
          </p:cNvSpPr>
          <p:nvPr>
            <p:ph type="sldNum" sz="quarter" idx="12"/>
          </p:nvPr>
        </p:nvSpPr>
        <p:spPr/>
        <p:txBody>
          <a:bodyPr/>
          <a:lstStyle/>
          <a:p>
            <a:fld id="{111140B9-30C3-40ED-BA61-2D5B90F95B15}" type="slidenum">
              <a:rPr lang="en-IN" smtClean="0"/>
              <a:pPr/>
              <a:t>‹#›</a:t>
            </a:fld>
            <a:endParaRPr lang="en-IN"/>
          </a:p>
        </p:txBody>
      </p:sp>
    </p:spTree>
    <p:extLst>
      <p:ext uri="{BB962C8B-B14F-4D97-AF65-F5344CB8AC3E}">
        <p14:creationId xmlns="" xmlns:p14="http://schemas.microsoft.com/office/powerpoint/2010/main" val="863425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BC75B8-9FF3-45A7-A0E4-84356BD5CC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2EC0C848-0D18-44E0-98C2-BD9E9EED7B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0B935757-22C0-4EFA-9318-270F727CCC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C7F5496-C1A1-48F0-A628-9F247B2D079E}"/>
              </a:ext>
            </a:extLst>
          </p:cNvPr>
          <p:cNvSpPr>
            <a:spLocks noGrp="1"/>
          </p:cNvSpPr>
          <p:nvPr>
            <p:ph type="dt" sz="half" idx="10"/>
          </p:nvPr>
        </p:nvSpPr>
        <p:spPr/>
        <p:txBody>
          <a:bodyPr/>
          <a:lstStyle/>
          <a:p>
            <a:fld id="{CF0AC803-8AC4-4629-A1F9-B9F72993D793}" type="datetimeFigureOut">
              <a:rPr lang="en-IN" smtClean="0"/>
              <a:pPr/>
              <a:t>26-07-2021</a:t>
            </a:fld>
            <a:endParaRPr lang="en-IN"/>
          </a:p>
        </p:txBody>
      </p:sp>
      <p:sp>
        <p:nvSpPr>
          <p:cNvPr id="6" name="Footer Placeholder 5">
            <a:extLst>
              <a:ext uri="{FF2B5EF4-FFF2-40B4-BE49-F238E27FC236}">
                <a16:creationId xmlns="" xmlns:a16="http://schemas.microsoft.com/office/drawing/2014/main" id="{6CBF7AE0-C8E2-41E2-9FC2-9E371CB209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EBC04076-2C4C-4332-BE40-EABAA473B1CF}"/>
              </a:ext>
            </a:extLst>
          </p:cNvPr>
          <p:cNvSpPr>
            <a:spLocks noGrp="1"/>
          </p:cNvSpPr>
          <p:nvPr>
            <p:ph type="sldNum" sz="quarter" idx="12"/>
          </p:nvPr>
        </p:nvSpPr>
        <p:spPr/>
        <p:txBody>
          <a:bodyPr/>
          <a:lstStyle/>
          <a:p>
            <a:fld id="{111140B9-30C3-40ED-BA61-2D5B90F95B15}" type="slidenum">
              <a:rPr lang="en-IN" smtClean="0"/>
              <a:pPr/>
              <a:t>‹#›</a:t>
            </a:fld>
            <a:endParaRPr lang="en-IN"/>
          </a:p>
        </p:txBody>
      </p:sp>
    </p:spTree>
    <p:extLst>
      <p:ext uri="{BB962C8B-B14F-4D97-AF65-F5344CB8AC3E}">
        <p14:creationId xmlns="" xmlns:p14="http://schemas.microsoft.com/office/powerpoint/2010/main" val="3165507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B9BD9997-15A2-43D8-B28C-7012E9AF8F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F07F3B57-900C-4F77-9063-096C92D39F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9DD1302B-2287-4A8C-B3B6-0810B6E42E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0AC803-8AC4-4629-A1F9-B9F72993D793}" type="datetimeFigureOut">
              <a:rPr lang="en-IN" smtClean="0"/>
              <a:pPr/>
              <a:t>26-07-2021</a:t>
            </a:fld>
            <a:endParaRPr lang="en-IN"/>
          </a:p>
        </p:txBody>
      </p:sp>
      <p:sp>
        <p:nvSpPr>
          <p:cNvPr id="5" name="Footer Placeholder 4">
            <a:extLst>
              <a:ext uri="{FF2B5EF4-FFF2-40B4-BE49-F238E27FC236}">
                <a16:creationId xmlns="" xmlns:a16="http://schemas.microsoft.com/office/drawing/2014/main" id="{360208E2-160B-46BE-B049-06831859FD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74A32CD1-9900-403A-805E-CC67D737E2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1140B9-30C3-40ED-BA61-2D5B90F95B15}" type="slidenum">
              <a:rPr lang="en-IN" smtClean="0"/>
              <a:pPr/>
              <a:t>‹#›</a:t>
            </a:fld>
            <a:endParaRPr lang="en-IN"/>
          </a:p>
        </p:txBody>
      </p:sp>
    </p:spTree>
    <p:extLst>
      <p:ext uri="{BB962C8B-B14F-4D97-AF65-F5344CB8AC3E}">
        <p14:creationId xmlns="" xmlns:p14="http://schemas.microsoft.com/office/powerpoint/2010/main" val="1074529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253CB1-50C7-41F2-A7AC-F963CA0DA7EE}"/>
              </a:ext>
            </a:extLst>
          </p:cNvPr>
          <p:cNvSpPr>
            <a:spLocks noGrp="1"/>
          </p:cNvSpPr>
          <p:nvPr>
            <p:ph type="ctrTitle"/>
          </p:nvPr>
        </p:nvSpPr>
        <p:spPr>
          <a:xfrm>
            <a:off x="1328057" y="312466"/>
            <a:ext cx="9144000" cy="2387600"/>
          </a:xfrm>
        </p:spPr>
        <p:txBody>
          <a:bodyPr/>
          <a:lstStyle/>
          <a:p>
            <a:r>
              <a:rPr lang="en-US" b="1" dirty="0">
                <a:solidFill>
                  <a:schemeClr val="accent1">
                    <a:lumMod val="75000"/>
                  </a:schemeClr>
                </a:solidFill>
              </a:rPr>
              <a:t>HACKATHON PROJECT</a:t>
            </a:r>
            <a:endParaRPr lang="en-IN" b="1" dirty="0">
              <a:solidFill>
                <a:schemeClr val="accent1">
                  <a:lumMod val="75000"/>
                </a:schemeClr>
              </a:solidFill>
            </a:endParaRPr>
          </a:p>
        </p:txBody>
      </p:sp>
      <p:sp>
        <p:nvSpPr>
          <p:cNvPr id="3" name="Subtitle 2">
            <a:extLst>
              <a:ext uri="{FF2B5EF4-FFF2-40B4-BE49-F238E27FC236}">
                <a16:creationId xmlns="" xmlns:a16="http://schemas.microsoft.com/office/drawing/2014/main" id="{F1CFCDAB-9AB2-44F4-AA4E-B9B610FBCCC6}"/>
              </a:ext>
            </a:extLst>
          </p:cNvPr>
          <p:cNvSpPr>
            <a:spLocks noGrp="1"/>
          </p:cNvSpPr>
          <p:nvPr>
            <p:ph type="subTitle" idx="1"/>
          </p:nvPr>
        </p:nvSpPr>
        <p:spPr>
          <a:xfrm>
            <a:off x="1432560" y="2779078"/>
            <a:ext cx="9144000" cy="1655762"/>
          </a:xfrm>
        </p:spPr>
        <p:txBody>
          <a:bodyPr/>
          <a:lstStyle/>
          <a:p>
            <a:r>
              <a:rPr lang="en-US" dirty="0">
                <a:solidFill>
                  <a:schemeClr val="accent1">
                    <a:lumMod val="75000"/>
                  </a:schemeClr>
                </a:solidFill>
              </a:rPr>
              <a:t>Batch-3</a:t>
            </a:r>
            <a:endParaRPr lang="en-IN" dirty="0">
              <a:solidFill>
                <a:schemeClr val="accent1">
                  <a:lumMod val="75000"/>
                </a:schemeClr>
              </a:solidFill>
            </a:endParaRPr>
          </a:p>
        </p:txBody>
      </p:sp>
      <p:pic>
        <p:nvPicPr>
          <p:cNvPr id="4" name="Picture 3" descr="1.jfif"/>
          <p:cNvPicPr>
            <a:picLocks noChangeAspect="1"/>
          </p:cNvPicPr>
          <p:nvPr/>
        </p:nvPicPr>
        <p:blipFill>
          <a:blip r:embed="rId2"/>
          <a:stretch>
            <a:fillRect/>
          </a:stretch>
        </p:blipFill>
        <p:spPr>
          <a:xfrm>
            <a:off x="7027817" y="3801291"/>
            <a:ext cx="4558937" cy="2368324"/>
          </a:xfrm>
          <a:prstGeom prst="rect">
            <a:avLst/>
          </a:prstGeom>
        </p:spPr>
      </p:pic>
    </p:spTree>
    <p:extLst>
      <p:ext uri="{BB962C8B-B14F-4D97-AF65-F5344CB8AC3E}">
        <p14:creationId xmlns="" xmlns:p14="http://schemas.microsoft.com/office/powerpoint/2010/main" val="185169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28D6F0-3F2C-4690-AF92-7422C8C9FAA7}"/>
              </a:ext>
            </a:extLst>
          </p:cNvPr>
          <p:cNvSpPr>
            <a:spLocks noGrp="1"/>
          </p:cNvSpPr>
          <p:nvPr>
            <p:ph type="title"/>
          </p:nvPr>
        </p:nvSpPr>
        <p:spPr/>
        <p:txBody>
          <a:bodyPr/>
          <a:lstStyle/>
          <a:p>
            <a:endParaRPr lang="en-IN"/>
          </a:p>
        </p:txBody>
      </p:sp>
      <p:pic>
        <p:nvPicPr>
          <p:cNvPr id="6" name="Content Placeholder 5">
            <a:extLst>
              <a:ext uri="{FF2B5EF4-FFF2-40B4-BE49-F238E27FC236}">
                <a16:creationId xmlns="" xmlns:a16="http://schemas.microsoft.com/office/drawing/2014/main" id="{6D66286E-6B7E-4472-A79D-3EAE58C1C81E}"/>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435006" y="292964"/>
            <a:ext cx="5584794" cy="5788240"/>
          </a:xfrm>
        </p:spPr>
      </p:pic>
      <p:pic>
        <p:nvPicPr>
          <p:cNvPr id="8" name="Content Placeholder 7">
            <a:extLst>
              <a:ext uri="{FF2B5EF4-FFF2-40B4-BE49-F238E27FC236}">
                <a16:creationId xmlns="" xmlns:a16="http://schemas.microsoft.com/office/drawing/2014/main" id="{88FD669E-BD10-42D2-B122-23C978CD2AB8}"/>
              </a:ext>
            </a:extLst>
          </p:cNvPr>
          <p:cNvPicPr>
            <a:picLocks noGrp="1" noChangeAspect="1"/>
          </p:cNvPicPr>
          <p:nvPr>
            <p:ph sz="half" idx="2"/>
          </p:nvPr>
        </p:nvPicPr>
        <p:blipFill>
          <a:blip r:embed="rId3">
            <a:extLst>
              <a:ext uri="{28A0092B-C50C-407E-A947-70E740481C1C}">
                <a14:useLocalDpi xmlns="" xmlns:a14="http://schemas.microsoft.com/office/drawing/2010/main" val="0"/>
              </a:ext>
            </a:extLst>
          </a:blip>
          <a:stretch>
            <a:fillRect/>
          </a:stretch>
        </p:blipFill>
        <p:spPr>
          <a:xfrm>
            <a:off x="6019799" y="292963"/>
            <a:ext cx="5512293" cy="5788239"/>
          </a:xfrm>
        </p:spPr>
      </p:pic>
    </p:spTree>
    <p:extLst>
      <p:ext uri="{BB962C8B-B14F-4D97-AF65-F5344CB8AC3E}">
        <p14:creationId xmlns="" xmlns:p14="http://schemas.microsoft.com/office/powerpoint/2010/main" val="3570548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67FD4316-3E7D-4437-8E45-B1E5507D528D}"/>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1062530" y="393281"/>
            <a:ext cx="10289092" cy="5875122"/>
          </a:xfrm>
        </p:spPr>
      </p:pic>
    </p:spTree>
    <p:extLst>
      <p:ext uri="{BB962C8B-B14F-4D97-AF65-F5344CB8AC3E}">
        <p14:creationId xmlns="" xmlns:p14="http://schemas.microsoft.com/office/powerpoint/2010/main" val="3678626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7AD92F-0267-45E8-BB1D-F954A0E5BDFC}"/>
              </a:ext>
            </a:extLst>
          </p:cNvPr>
          <p:cNvSpPr>
            <a:spLocks noGrp="1"/>
          </p:cNvSpPr>
          <p:nvPr>
            <p:ph type="title"/>
          </p:nvPr>
        </p:nvSpPr>
        <p:spPr/>
        <p:txBody>
          <a:bodyPr/>
          <a:lstStyle/>
          <a:p>
            <a:endParaRPr lang="en-IN"/>
          </a:p>
        </p:txBody>
      </p:sp>
      <p:pic>
        <p:nvPicPr>
          <p:cNvPr id="6" name="Content Placeholder 5">
            <a:extLst>
              <a:ext uri="{FF2B5EF4-FFF2-40B4-BE49-F238E27FC236}">
                <a16:creationId xmlns="" xmlns:a16="http://schemas.microsoft.com/office/drawing/2014/main" id="{97C2C69F-DD02-4A76-81B0-12C639C74C53}"/>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452761" y="275208"/>
            <a:ext cx="10977239" cy="5901755"/>
          </a:xfrm>
        </p:spPr>
      </p:pic>
    </p:spTree>
    <p:extLst>
      <p:ext uri="{BB962C8B-B14F-4D97-AF65-F5344CB8AC3E}">
        <p14:creationId xmlns="" xmlns:p14="http://schemas.microsoft.com/office/powerpoint/2010/main" val="1859229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AA2742F1-E43D-4520-85FF-688F0A2C51BE}"/>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567663" y="440838"/>
            <a:ext cx="11215034" cy="5892879"/>
          </a:xfrm>
        </p:spPr>
      </p:pic>
    </p:spTree>
    <p:extLst>
      <p:ext uri="{BB962C8B-B14F-4D97-AF65-F5344CB8AC3E}">
        <p14:creationId xmlns="" xmlns:p14="http://schemas.microsoft.com/office/powerpoint/2010/main" val="2093431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30FB6A-3B09-4915-9792-AF26B66CC069}"/>
              </a:ext>
            </a:extLst>
          </p:cNvPr>
          <p:cNvSpPr>
            <a:spLocks noGrp="1"/>
          </p:cNvSpPr>
          <p:nvPr>
            <p:ph type="title"/>
          </p:nvPr>
        </p:nvSpPr>
        <p:spPr/>
        <p:txBody>
          <a:bodyPr/>
          <a:lstStyle/>
          <a:p>
            <a:endParaRPr lang="en-IN"/>
          </a:p>
        </p:txBody>
      </p:sp>
      <p:pic>
        <p:nvPicPr>
          <p:cNvPr id="6" name="Content Placeholder 5">
            <a:extLst>
              <a:ext uri="{FF2B5EF4-FFF2-40B4-BE49-F238E27FC236}">
                <a16:creationId xmlns="" xmlns:a16="http://schemas.microsoft.com/office/drawing/2014/main" id="{470ACC90-E9DF-4872-9CC2-55B30D742CF6}"/>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390617" y="284085"/>
            <a:ext cx="11326766" cy="5892878"/>
          </a:xfrm>
        </p:spPr>
      </p:pic>
    </p:spTree>
    <p:extLst>
      <p:ext uri="{BB962C8B-B14F-4D97-AF65-F5344CB8AC3E}">
        <p14:creationId xmlns="" xmlns:p14="http://schemas.microsoft.com/office/powerpoint/2010/main" val="1008982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36029E-3332-463B-9C90-56BF8490248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3589D918-FBB4-47DC-A02A-D407946F27CA}"/>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346230" y="186431"/>
            <a:ext cx="11159230" cy="6081204"/>
          </a:xfrm>
        </p:spPr>
      </p:pic>
    </p:spTree>
    <p:extLst>
      <p:ext uri="{BB962C8B-B14F-4D97-AF65-F5344CB8AC3E}">
        <p14:creationId xmlns="" xmlns:p14="http://schemas.microsoft.com/office/powerpoint/2010/main" val="3468515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A8E30C-7F72-4595-9282-C57D4BEB0B16}"/>
              </a:ext>
            </a:extLst>
          </p:cNvPr>
          <p:cNvSpPr>
            <a:spLocks noGrp="1"/>
          </p:cNvSpPr>
          <p:nvPr>
            <p:ph type="title"/>
          </p:nvPr>
        </p:nvSpPr>
        <p:spPr>
          <a:xfrm>
            <a:off x="872895" y="2181062"/>
            <a:ext cx="10515600" cy="1325563"/>
          </a:xfrm>
        </p:spPr>
        <p:txBody>
          <a:bodyPr>
            <a:normAutofit/>
          </a:bodyPr>
          <a:lstStyle/>
          <a:p>
            <a:pPr algn="ctr"/>
            <a:r>
              <a:rPr lang="en-US" sz="6000" b="1" dirty="0">
                <a:solidFill>
                  <a:schemeClr val="accent1">
                    <a:lumMod val="75000"/>
                  </a:schemeClr>
                </a:solidFill>
              </a:rPr>
              <a:t>FREE LISTING</a:t>
            </a:r>
            <a:endParaRPr lang="en-IN" sz="6000" b="1" dirty="0">
              <a:solidFill>
                <a:schemeClr val="accent1">
                  <a:lumMod val="75000"/>
                </a:schemeClr>
              </a:solidFill>
            </a:endParaRPr>
          </a:p>
        </p:txBody>
      </p:sp>
    </p:spTree>
    <p:extLst>
      <p:ext uri="{BB962C8B-B14F-4D97-AF65-F5344CB8AC3E}">
        <p14:creationId xmlns="" xmlns:p14="http://schemas.microsoft.com/office/powerpoint/2010/main" val="4007082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B29E77-22FD-4DB8-B753-6AD58B86204B}"/>
              </a:ext>
            </a:extLst>
          </p:cNvPr>
          <p:cNvSpPr>
            <a:spLocks noGrp="1"/>
          </p:cNvSpPr>
          <p:nvPr>
            <p:ph type="title"/>
          </p:nvPr>
        </p:nvSpPr>
        <p:spPr/>
        <p:txBody>
          <a:bodyPr/>
          <a:lstStyle/>
          <a:p>
            <a:endParaRPr lang="en-IN"/>
          </a:p>
        </p:txBody>
      </p:sp>
      <p:pic>
        <p:nvPicPr>
          <p:cNvPr id="15" name="Content Placeholder 14">
            <a:extLst>
              <a:ext uri="{FF2B5EF4-FFF2-40B4-BE49-F238E27FC236}">
                <a16:creationId xmlns="" xmlns:a16="http://schemas.microsoft.com/office/drawing/2014/main" id="{16B9ACA0-7FEE-495A-BE6E-5392310426E3}"/>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275208" y="275208"/>
            <a:ext cx="11611992" cy="6107837"/>
          </a:xfrm>
        </p:spPr>
      </p:pic>
    </p:spTree>
    <p:extLst>
      <p:ext uri="{BB962C8B-B14F-4D97-AF65-F5344CB8AC3E}">
        <p14:creationId xmlns="" xmlns:p14="http://schemas.microsoft.com/office/powerpoint/2010/main" val="3804448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19114E-3013-4DD5-82B5-2ECD419CACD1}"/>
              </a:ext>
            </a:extLst>
          </p:cNvPr>
          <p:cNvSpPr>
            <a:spLocks noGrp="1"/>
          </p:cNvSpPr>
          <p:nvPr>
            <p:ph type="title"/>
          </p:nvPr>
        </p:nvSpPr>
        <p:spPr/>
        <p:txBody>
          <a:bodyPr/>
          <a:lstStyle/>
          <a:p>
            <a:endParaRPr lang="en-IN"/>
          </a:p>
        </p:txBody>
      </p:sp>
      <p:pic>
        <p:nvPicPr>
          <p:cNvPr id="8" name="Content Placeholder 7">
            <a:extLst>
              <a:ext uri="{FF2B5EF4-FFF2-40B4-BE49-F238E27FC236}">
                <a16:creationId xmlns="" xmlns:a16="http://schemas.microsoft.com/office/drawing/2014/main" id="{A408CB5C-AC7A-41C1-BF69-442CE809DB27}"/>
              </a:ext>
            </a:extLst>
          </p:cNvPr>
          <p:cNvPicPr>
            <a:picLocks noGrp="1" noChangeAspect="1"/>
          </p:cNvPicPr>
          <p:nvPr>
            <p:ph sz="half" idx="2"/>
          </p:nvPr>
        </p:nvPicPr>
        <p:blipFill>
          <a:blip r:embed="rId2">
            <a:extLst>
              <a:ext uri="{28A0092B-C50C-407E-A947-70E740481C1C}">
                <a14:useLocalDpi xmlns="" xmlns:a14="http://schemas.microsoft.com/office/drawing/2010/main" val="0"/>
              </a:ext>
            </a:extLst>
          </a:blip>
          <a:stretch>
            <a:fillRect/>
          </a:stretch>
        </p:blipFill>
        <p:spPr>
          <a:xfrm>
            <a:off x="6019800" y="284085"/>
            <a:ext cx="5707602" cy="5956915"/>
          </a:xfrm>
        </p:spPr>
      </p:pic>
      <p:pic>
        <p:nvPicPr>
          <p:cNvPr id="7" name="Content Placeholder 6" descr="WhatsApp Image 2021-07-24 at 6.05.50 PM.jpeg"/>
          <p:cNvPicPr>
            <a:picLocks noGrp="1" noChangeAspect="1"/>
          </p:cNvPicPr>
          <p:nvPr>
            <p:ph sz="half" idx="1"/>
          </p:nvPr>
        </p:nvPicPr>
        <p:blipFill>
          <a:blip r:embed="rId3"/>
          <a:stretch>
            <a:fillRect/>
          </a:stretch>
        </p:blipFill>
        <p:spPr>
          <a:xfrm>
            <a:off x="276497" y="222067"/>
            <a:ext cx="5181600" cy="5747657"/>
          </a:xfrm>
        </p:spPr>
      </p:pic>
    </p:spTree>
    <p:extLst>
      <p:ext uri="{BB962C8B-B14F-4D97-AF65-F5344CB8AC3E}">
        <p14:creationId xmlns="" xmlns:p14="http://schemas.microsoft.com/office/powerpoint/2010/main" val="3178971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B0DB4B-2C24-4831-98A0-29F09298FC6C}"/>
              </a:ext>
            </a:extLst>
          </p:cNvPr>
          <p:cNvSpPr>
            <a:spLocks noGrp="1"/>
          </p:cNvSpPr>
          <p:nvPr>
            <p:ph type="title"/>
          </p:nvPr>
        </p:nvSpPr>
        <p:spPr/>
        <p:txBody>
          <a:bodyPr/>
          <a:lstStyle/>
          <a:p>
            <a:endParaRPr lang="en-IN"/>
          </a:p>
        </p:txBody>
      </p:sp>
      <p:pic>
        <p:nvPicPr>
          <p:cNvPr id="6" name="Content Placeholder 5">
            <a:extLst>
              <a:ext uri="{FF2B5EF4-FFF2-40B4-BE49-F238E27FC236}">
                <a16:creationId xmlns="" xmlns:a16="http://schemas.microsoft.com/office/drawing/2014/main" id="{5E0FD471-2F41-458B-A0FB-4DB933E4E662}"/>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230819" y="239697"/>
            <a:ext cx="5788981" cy="6253178"/>
          </a:xfrm>
        </p:spPr>
      </p:pic>
      <p:pic>
        <p:nvPicPr>
          <p:cNvPr id="8" name="Content Placeholder 7">
            <a:extLst>
              <a:ext uri="{FF2B5EF4-FFF2-40B4-BE49-F238E27FC236}">
                <a16:creationId xmlns="" xmlns:a16="http://schemas.microsoft.com/office/drawing/2014/main" id="{83BFC903-FEF9-447A-81A0-0B7B78A254E6}"/>
              </a:ext>
            </a:extLst>
          </p:cNvPr>
          <p:cNvPicPr>
            <a:picLocks noGrp="1" noChangeAspect="1"/>
          </p:cNvPicPr>
          <p:nvPr>
            <p:ph sz="half" idx="2"/>
          </p:nvPr>
        </p:nvPicPr>
        <p:blipFill>
          <a:blip r:embed="rId3">
            <a:extLst>
              <a:ext uri="{28A0092B-C50C-407E-A947-70E740481C1C}">
                <a14:useLocalDpi xmlns="" xmlns:a14="http://schemas.microsoft.com/office/drawing/2010/main" val="0"/>
              </a:ext>
            </a:extLst>
          </a:blip>
          <a:stretch>
            <a:fillRect/>
          </a:stretch>
        </p:blipFill>
        <p:spPr>
          <a:xfrm>
            <a:off x="6019800" y="239697"/>
            <a:ext cx="5867400" cy="6253178"/>
          </a:xfrm>
        </p:spPr>
      </p:pic>
    </p:spTree>
    <p:extLst>
      <p:ext uri="{BB962C8B-B14F-4D97-AF65-F5344CB8AC3E}">
        <p14:creationId xmlns="" xmlns:p14="http://schemas.microsoft.com/office/powerpoint/2010/main" val="3369210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4E7D8E-E934-481F-A9B7-26F7A5C301DB}"/>
              </a:ext>
            </a:extLst>
          </p:cNvPr>
          <p:cNvSpPr>
            <a:spLocks noGrp="1"/>
          </p:cNvSpPr>
          <p:nvPr>
            <p:ph type="title"/>
          </p:nvPr>
        </p:nvSpPr>
        <p:spPr/>
        <p:txBody>
          <a:bodyPr/>
          <a:lstStyle/>
          <a:p>
            <a:r>
              <a:rPr lang="en-US" b="1" dirty="0">
                <a:solidFill>
                  <a:schemeClr val="accent1">
                    <a:lumMod val="75000"/>
                  </a:schemeClr>
                </a:solidFill>
              </a:rPr>
              <a:t>TEAM MEMBERS</a:t>
            </a:r>
            <a:endParaRPr lang="en-IN" b="1" dirty="0">
              <a:solidFill>
                <a:schemeClr val="accent1">
                  <a:lumMod val="75000"/>
                </a:schemeClr>
              </a:solidFill>
            </a:endParaRPr>
          </a:p>
        </p:txBody>
      </p:sp>
      <p:sp>
        <p:nvSpPr>
          <p:cNvPr id="3" name="Content Placeholder 2">
            <a:extLst>
              <a:ext uri="{FF2B5EF4-FFF2-40B4-BE49-F238E27FC236}">
                <a16:creationId xmlns="" xmlns:a16="http://schemas.microsoft.com/office/drawing/2014/main" id="{D22BAA74-D8E7-4FBB-BF4B-B2576D19B597}"/>
              </a:ext>
            </a:extLst>
          </p:cNvPr>
          <p:cNvSpPr>
            <a:spLocks noGrp="1"/>
          </p:cNvSpPr>
          <p:nvPr>
            <p:ph idx="1"/>
          </p:nvPr>
        </p:nvSpPr>
        <p:spPr/>
        <p:txBody>
          <a:bodyPr/>
          <a:lstStyle/>
          <a:p>
            <a:r>
              <a:rPr lang="en-US" dirty="0">
                <a:solidFill>
                  <a:schemeClr val="tx2">
                    <a:lumMod val="60000"/>
                    <a:lumOff val="40000"/>
                  </a:schemeClr>
                </a:solidFill>
              </a:rPr>
              <a:t>Sri </a:t>
            </a:r>
            <a:r>
              <a:rPr lang="en-US" dirty="0" err="1">
                <a:solidFill>
                  <a:schemeClr val="tx2">
                    <a:lumMod val="60000"/>
                    <a:lumOff val="40000"/>
                  </a:schemeClr>
                </a:solidFill>
              </a:rPr>
              <a:t>Harshitha</a:t>
            </a:r>
            <a:r>
              <a:rPr lang="en-US" dirty="0">
                <a:solidFill>
                  <a:schemeClr val="tx2">
                    <a:lumMod val="60000"/>
                    <a:lumOff val="40000"/>
                  </a:schemeClr>
                </a:solidFill>
              </a:rPr>
              <a:t> </a:t>
            </a:r>
            <a:r>
              <a:rPr lang="en-US" dirty="0" err="1">
                <a:solidFill>
                  <a:schemeClr val="tx2">
                    <a:lumMod val="60000"/>
                    <a:lumOff val="40000"/>
                  </a:schemeClr>
                </a:solidFill>
              </a:rPr>
              <a:t>Gaddamanugu</a:t>
            </a:r>
            <a:r>
              <a:rPr lang="en-US" dirty="0">
                <a:solidFill>
                  <a:schemeClr val="tx2">
                    <a:lumMod val="60000"/>
                    <a:lumOff val="40000"/>
                  </a:schemeClr>
                </a:solidFill>
              </a:rPr>
              <a:t> (935048)</a:t>
            </a:r>
          </a:p>
          <a:p>
            <a:r>
              <a:rPr lang="en-US" dirty="0">
                <a:solidFill>
                  <a:schemeClr val="tx2">
                    <a:lumMod val="60000"/>
                    <a:lumOff val="40000"/>
                  </a:schemeClr>
                </a:solidFill>
              </a:rPr>
              <a:t>Akshaya Vahini </a:t>
            </a:r>
            <a:r>
              <a:rPr lang="en-US" dirty="0" err="1">
                <a:solidFill>
                  <a:schemeClr val="tx2">
                    <a:lumMod val="60000"/>
                    <a:lumOff val="40000"/>
                  </a:schemeClr>
                </a:solidFill>
              </a:rPr>
              <a:t>Surepally</a:t>
            </a:r>
            <a:r>
              <a:rPr lang="en-US" dirty="0">
                <a:solidFill>
                  <a:schemeClr val="tx2">
                    <a:lumMod val="60000"/>
                    <a:lumOff val="40000"/>
                  </a:schemeClr>
                </a:solidFill>
              </a:rPr>
              <a:t> (935099)</a:t>
            </a:r>
          </a:p>
          <a:p>
            <a:r>
              <a:rPr lang="en-US" dirty="0">
                <a:solidFill>
                  <a:schemeClr val="tx2">
                    <a:lumMod val="60000"/>
                    <a:lumOff val="40000"/>
                  </a:schemeClr>
                </a:solidFill>
              </a:rPr>
              <a:t>Bhaskar </a:t>
            </a:r>
            <a:r>
              <a:rPr lang="en-US" dirty="0" err="1">
                <a:solidFill>
                  <a:schemeClr val="tx2">
                    <a:lumMod val="60000"/>
                    <a:lumOff val="40000"/>
                  </a:schemeClr>
                </a:solidFill>
              </a:rPr>
              <a:t>Pedda</a:t>
            </a:r>
            <a:r>
              <a:rPr lang="en-US" dirty="0">
                <a:solidFill>
                  <a:schemeClr val="tx2">
                    <a:lumMod val="60000"/>
                    <a:lumOff val="40000"/>
                  </a:schemeClr>
                </a:solidFill>
              </a:rPr>
              <a:t> </a:t>
            </a:r>
            <a:r>
              <a:rPr lang="en-US" dirty="0" err="1">
                <a:solidFill>
                  <a:schemeClr val="tx2">
                    <a:lumMod val="60000"/>
                    <a:lumOff val="40000"/>
                  </a:schemeClr>
                </a:solidFill>
              </a:rPr>
              <a:t>Narsappa</a:t>
            </a:r>
            <a:r>
              <a:rPr lang="en-US" dirty="0">
                <a:solidFill>
                  <a:schemeClr val="tx2">
                    <a:lumMod val="60000"/>
                    <a:lumOff val="40000"/>
                  </a:schemeClr>
                </a:solidFill>
              </a:rPr>
              <a:t> (935917)</a:t>
            </a:r>
          </a:p>
          <a:p>
            <a:r>
              <a:rPr lang="en-US" dirty="0">
                <a:solidFill>
                  <a:schemeClr val="tx2">
                    <a:lumMod val="60000"/>
                    <a:lumOff val="40000"/>
                  </a:schemeClr>
                </a:solidFill>
              </a:rPr>
              <a:t>B Sai Kumar Yadav (935918)</a:t>
            </a:r>
          </a:p>
          <a:p>
            <a:r>
              <a:rPr lang="en-US" dirty="0">
                <a:solidFill>
                  <a:schemeClr val="tx2">
                    <a:lumMod val="60000"/>
                    <a:lumOff val="40000"/>
                  </a:schemeClr>
                </a:solidFill>
              </a:rPr>
              <a:t>Rajesh </a:t>
            </a:r>
            <a:r>
              <a:rPr lang="en-US" dirty="0" err="1">
                <a:solidFill>
                  <a:schemeClr val="tx2">
                    <a:lumMod val="60000"/>
                    <a:lumOff val="40000"/>
                  </a:schemeClr>
                </a:solidFill>
              </a:rPr>
              <a:t>Chakali</a:t>
            </a:r>
            <a:r>
              <a:rPr lang="en-US" dirty="0">
                <a:solidFill>
                  <a:schemeClr val="tx2">
                    <a:lumMod val="60000"/>
                    <a:lumOff val="40000"/>
                  </a:schemeClr>
                </a:solidFill>
              </a:rPr>
              <a:t> (935720)</a:t>
            </a:r>
            <a:endParaRPr lang="en-IN" dirty="0">
              <a:solidFill>
                <a:schemeClr val="tx2">
                  <a:lumMod val="60000"/>
                  <a:lumOff val="40000"/>
                </a:schemeClr>
              </a:solidFill>
            </a:endParaRPr>
          </a:p>
        </p:txBody>
      </p:sp>
    </p:spTree>
    <p:extLst>
      <p:ext uri="{BB962C8B-B14F-4D97-AF65-F5344CB8AC3E}">
        <p14:creationId xmlns="" xmlns:p14="http://schemas.microsoft.com/office/powerpoint/2010/main" val="1197995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1AEB41-7450-471E-835F-3BE068B0C1A7}"/>
              </a:ext>
            </a:extLst>
          </p:cNvPr>
          <p:cNvSpPr>
            <a:spLocks noGrp="1"/>
          </p:cNvSpPr>
          <p:nvPr>
            <p:ph type="title"/>
          </p:nvPr>
        </p:nvSpPr>
        <p:spPr/>
        <p:txBody>
          <a:bodyPr/>
          <a:lstStyle/>
          <a:p>
            <a:endParaRPr lang="en-IN"/>
          </a:p>
        </p:txBody>
      </p:sp>
      <p:pic>
        <p:nvPicPr>
          <p:cNvPr id="6" name="Content Placeholder 5">
            <a:extLst>
              <a:ext uri="{FF2B5EF4-FFF2-40B4-BE49-F238E27FC236}">
                <a16:creationId xmlns="" xmlns:a16="http://schemas.microsoft.com/office/drawing/2014/main" id="{DD4ABDD6-9152-4ACD-98CD-F87C03BC4034}"/>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239697" y="248576"/>
            <a:ext cx="5780103" cy="6098958"/>
          </a:xfrm>
        </p:spPr>
      </p:pic>
      <p:pic>
        <p:nvPicPr>
          <p:cNvPr id="8" name="Content Placeholder 7">
            <a:extLst>
              <a:ext uri="{FF2B5EF4-FFF2-40B4-BE49-F238E27FC236}">
                <a16:creationId xmlns="" xmlns:a16="http://schemas.microsoft.com/office/drawing/2014/main" id="{0EF2A8F2-3BC1-49CE-BB84-58C4F45CC20A}"/>
              </a:ext>
            </a:extLst>
          </p:cNvPr>
          <p:cNvPicPr>
            <a:picLocks noGrp="1" noChangeAspect="1"/>
          </p:cNvPicPr>
          <p:nvPr>
            <p:ph sz="half" idx="2"/>
          </p:nvPr>
        </p:nvPicPr>
        <p:blipFill>
          <a:blip r:embed="rId3">
            <a:extLst>
              <a:ext uri="{28A0092B-C50C-407E-A947-70E740481C1C}">
                <a14:useLocalDpi xmlns="" xmlns:a14="http://schemas.microsoft.com/office/drawing/2010/main" val="0"/>
              </a:ext>
            </a:extLst>
          </a:blip>
          <a:stretch>
            <a:fillRect/>
          </a:stretch>
        </p:blipFill>
        <p:spPr>
          <a:xfrm>
            <a:off x="6019800" y="248575"/>
            <a:ext cx="5780102" cy="6098957"/>
          </a:xfrm>
        </p:spPr>
      </p:pic>
    </p:spTree>
    <p:extLst>
      <p:ext uri="{BB962C8B-B14F-4D97-AF65-F5344CB8AC3E}">
        <p14:creationId xmlns="" xmlns:p14="http://schemas.microsoft.com/office/powerpoint/2010/main" val="1742968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Content Placeholder 7">
            <a:extLst>
              <a:ext uri="{FF2B5EF4-FFF2-40B4-BE49-F238E27FC236}">
                <a16:creationId xmlns="" xmlns:a16="http://schemas.microsoft.com/office/drawing/2014/main" id="{0EF2A8F2-3BC1-49CE-BB84-58C4F45CC20A}"/>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800" y="248575"/>
            <a:ext cx="5780102" cy="6098957"/>
          </a:xfrm>
          <a:prstGeom prst="rect">
            <a:avLst/>
          </a:prstGeom>
        </p:spPr>
      </p:pic>
      <p:pic>
        <p:nvPicPr>
          <p:cNvPr id="8" name="Content Placeholder 7" descr="ScreenshotsOfFreelistingTestCasescitynullvalue.jpg"/>
          <p:cNvPicPr>
            <a:picLocks noGrp="1" noChangeAspect="1"/>
          </p:cNvPicPr>
          <p:nvPr>
            <p:ph sz="half" idx="1"/>
          </p:nvPr>
        </p:nvPicPr>
        <p:blipFill>
          <a:blip r:embed="rId3"/>
          <a:stretch>
            <a:fillRect/>
          </a:stretch>
        </p:blipFill>
        <p:spPr>
          <a:xfrm>
            <a:off x="394063" y="261258"/>
            <a:ext cx="5601788" cy="5865222"/>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EF5D70-30B0-4A76-B1A3-60C54C15EAAB}"/>
              </a:ext>
            </a:extLst>
          </p:cNvPr>
          <p:cNvSpPr>
            <a:spLocks noGrp="1"/>
          </p:cNvSpPr>
          <p:nvPr>
            <p:ph type="title"/>
          </p:nvPr>
        </p:nvSpPr>
        <p:spPr/>
        <p:txBody>
          <a:bodyPr/>
          <a:lstStyle/>
          <a:p>
            <a:endParaRPr lang="en-IN"/>
          </a:p>
        </p:txBody>
      </p:sp>
      <p:pic>
        <p:nvPicPr>
          <p:cNvPr id="8" name="Content Placeholder 7">
            <a:extLst>
              <a:ext uri="{FF2B5EF4-FFF2-40B4-BE49-F238E27FC236}">
                <a16:creationId xmlns="" xmlns:a16="http://schemas.microsoft.com/office/drawing/2014/main" id="{6906155F-6659-409E-8D40-97936AB5ED16}"/>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269289" y="257452"/>
            <a:ext cx="5902910" cy="5919510"/>
          </a:xfrm>
        </p:spPr>
      </p:pic>
      <p:pic>
        <p:nvPicPr>
          <p:cNvPr id="6" name="Content Placeholder 5">
            <a:extLst>
              <a:ext uri="{FF2B5EF4-FFF2-40B4-BE49-F238E27FC236}">
                <a16:creationId xmlns="" xmlns:a16="http://schemas.microsoft.com/office/drawing/2014/main" id="{90E169F5-C1B5-486A-A2EE-4020D498E1B4}"/>
              </a:ext>
            </a:extLst>
          </p:cNvPr>
          <p:cNvPicPr>
            <a:picLocks noGrp="1" noChangeAspect="1"/>
          </p:cNvPicPr>
          <p:nvPr>
            <p:ph sz="half" idx="2"/>
          </p:nvPr>
        </p:nvPicPr>
        <p:blipFill>
          <a:blip r:embed="rId3">
            <a:extLst>
              <a:ext uri="{28A0092B-C50C-407E-A947-70E740481C1C}">
                <a14:useLocalDpi xmlns="" xmlns:a14="http://schemas.microsoft.com/office/drawing/2010/main" val="0"/>
              </a:ext>
            </a:extLst>
          </a:blip>
          <a:stretch>
            <a:fillRect/>
          </a:stretch>
        </p:blipFill>
        <p:spPr>
          <a:xfrm>
            <a:off x="6172199" y="257451"/>
            <a:ext cx="5750511" cy="5919511"/>
          </a:xfrm>
        </p:spPr>
      </p:pic>
    </p:spTree>
    <p:extLst>
      <p:ext uri="{BB962C8B-B14F-4D97-AF65-F5344CB8AC3E}">
        <p14:creationId xmlns="" xmlns:p14="http://schemas.microsoft.com/office/powerpoint/2010/main" val="1226093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506B96-E35D-423B-A5D1-AD7362FBC2C6}"/>
              </a:ext>
            </a:extLst>
          </p:cNvPr>
          <p:cNvSpPr>
            <a:spLocks noGrp="1"/>
          </p:cNvSpPr>
          <p:nvPr>
            <p:ph type="title"/>
          </p:nvPr>
        </p:nvSpPr>
        <p:spPr/>
        <p:txBody>
          <a:bodyPr/>
          <a:lstStyle/>
          <a:p>
            <a:endParaRPr lang="en-IN"/>
          </a:p>
        </p:txBody>
      </p:sp>
      <p:pic>
        <p:nvPicPr>
          <p:cNvPr id="6" name="Content Placeholder 5">
            <a:extLst>
              <a:ext uri="{FF2B5EF4-FFF2-40B4-BE49-F238E27FC236}">
                <a16:creationId xmlns="" xmlns:a16="http://schemas.microsoft.com/office/drawing/2014/main" id="{6469EDEA-9F1E-4A5F-852C-91469E8FAACB}"/>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310718" y="248575"/>
            <a:ext cx="5709082" cy="5928387"/>
          </a:xfrm>
        </p:spPr>
      </p:pic>
      <p:pic>
        <p:nvPicPr>
          <p:cNvPr id="8" name="Content Placeholder 7">
            <a:extLst>
              <a:ext uri="{FF2B5EF4-FFF2-40B4-BE49-F238E27FC236}">
                <a16:creationId xmlns="" xmlns:a16="http://schemas.microsoft.com/office/drawing/2014/main" id="{3667CEB2-F1B3-49C1-BC77-5EB0D183A5DA}"/>
              </a:ext>
            </a:extLst>
          </p:cNvPr>
          <p:cNvPicPr>
            <a:picLocks noGrp="1" noChangeAspect="1"/>
          </p:cNvPicPr>
          <p:nvPr>
            <p:ph sz="half" idx="2"/>
          </p:nvPr>
        </p:nvPicPr>
        <p:blipFill>
          <a:blip r:embed="rId3">
            <a:extLst>
              <a:ext uri="{28A0092B-C50C-407E-A947-70E740481C1C}">
                <a14:useLocalDpi xmlns="" xmlns:a14="http://schemas.microsoft.com/office/drawing/2010/main" val="0"/>
              </a:ext>
            </a:extLst>
          </a:blip>
          <a:stretch>
            <a:fillRect/>
          </a:stretch>
        </p:blipFill>
        <p:spPr>
          <a:xfrm>
            <a:off x="6019800" y="248575"/>
            <a:ext cx="5861482" cy="5928387"/>
          </a:xfrm>
        </p:spPr>
      </p:pic>
    </p:spTree>
    <p:extLst>
      <p:ext uri="{BB962C8B-B14F-4D97-AF65-F5344CB8AC3E}">
        <p14:creationId xmlns="" xmlns:p14="http://schemas.microsoft.com/office/powerpoint/2010/main" val="3729382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 xmlns:a16="http://schemas.microsoft.com/office/drawing/2014/main" id="{E3376AC2-DFA1-420A-8625-5F0443456355}"/>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243373" y="404314"/>
            <a:ext cx="11304191" cy="5811838"/>
          </a:xfrm>
        </p:spPr>
      </p:pic>
    </p:spTree>
    <p:extLst>
      <p:ext uri="{BB962C8B-B14F-4D97-AF65-F5344CB8AC3E}">
        <p14:creationId xmlns="" xmlns:p14="http://schemas.microsoft.com/office/powerpoint/2010/main" val="1772940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E1D199-D3F7-42BB-8C1A-86DA69503969}"/>
              </a:ext>
            </a:extLst>
          </p:cNvPr>
          <p:cNvSpPr>
            <a:spLocks noGrp="1"/>
          </p:cNvSpPr>
          <p:nvPr>
            <p:ph type="title"/>
          </p:nvPr>
        </p:nvSpPr>
        <p:spPr/>
        <p:txBody>
          <a:bodyPr/>
          <a:lstStyle/>
          <a:p>
            <a:endParaRPr lang="en-IN"/>
          </a:p>
        </p:txBody>
      </p:sp>
      <p:pic>
        <p:nvPicPr>
          <p:cNvPr id="6" name="Content Placeholder 5">
            <a:extLst>
              <a:ext uri="{FF2B5EF4-FFF2-40B4-BE49-F238E27FC236}">
                <a16:creationId xmlns="" xmlns:a16="http://schemas.microsoft.com/office/drawing/2014/main" id="{5D6740E7-58D8-48EC-A639-65E788708E53}"/>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266329" y="365125"/>
            <a:ext cx="11607807" cy="5893632"/>
          </a:xfrm>
        </p:spPr>
      </p:pic>
    </p:spTree>
    <p:extLst>
      <p:ext uri="{BB962C8B-B14F-4D97-AF65-F5344CB8AC3E}">
        <p14:creationId xmlns="" xmlns:p14="http://schemas.microsoft.com/office/powerpoint/2010/main" val="2296493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BB161242-278C-4BB2-81A7-2F08B4F754BC}"/>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355107" y="365125"/>
            <a:ext cx="11166333" cy="5811837"/>
          </a:xfrm>
        </p:spPr>
      </p:pic>
    </p:spTree>
    <p:extLst>
      <p:ext uri="{BB962C8B-B14F-4D97-AF65-F5344CB8AC3E}">
        <p14:creationId xmlns="" xmlns:p14="http://schemas.microsoft.com/office/powerpoint/2010/main" val="3245987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B85AED-D494-4286-A73B-29C62276F60A}"/>
              </a:ext>
            </a:extLst>
          </p:cNvPr>
          <p:cNvSpPr>
            <a:spLocks noGrp="1"/>
          </p:cNvSpPr>
          <p:nvPr>
            <p:ph type="title"/>
          </p:nvPr>
        </p:nvSpPr>
        <p:spPr/>
        <p:txBody>
          <a:bodyPr/>
          <a:lstStyle/>
          <a:p>
            <a:endParaRPr lang="en-IN"/>
          </a:p>
        </p:txBody>
      </p:sp>
      <p:pic>
        <p:nvPicPr>
          <p:cNvPr id="8" name="Content Placeholder 7">
            <a:extLst>
              <a:ext uri="{FF2B5EF4-FFF2-40B4-BE49-F238E27FC236}">
                <a16:creationId xmlns="" xmlns:a16="http://schemas.microsoft.com/office/drawing/2014/main" id="{F85AF019-3E31-4ABD-92DE-0A785A860F2D}"/>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363983" y="292963"/>
            <a:ext cx="11353399" cy="5884000"/>
          </a:xfrm>
        </p:spPr>
      </p:pic>
    </p:spTree>
    <p:extLst>
      <p:ext uri="{BB962C8B-B14F-4D97-AF65-F5344CB8AC3E}">
        <p14:creationId xmlns="" xmlns:p14="http://schemas.microsoft.com/office/powerpoint/2010/main" val="493063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3B2022-2118-4F6D-A2A6-7D43FFB4DA99}"/>
              </a:ext>
            </a:extLst>
          </p:cNvPr>
          <p:cNvSpPr>
            <a:spLocks noGrp="1"/>
          </p:cNvSpPr>
          <p:nvPr>
            <p:ph type="title"/>
          </p:nvPr>
        </p:nvSpPr>
        <p:spPr/>
        <p:txBody>
          <a:bodyPr/>
          <a:lstStyle/>
          <a:p>
            <a:endParaRPr lang="en-IN"/>
          </a:p>
        </p:txBody>
      </p:sp>
      <p:pic>
        <p:nvPicPr>
          <p:cNvPr id="6" name="Content Placeholder 5">
            <a:extLst>
              <a:ext uri="{FF2B5EF4-FFF2-40B4-BE49-F238E27FC236}">
                <a16:creationId xmlns="" xmlns:a16="http://schemas.microsoft.com/office/drawing/2014/main" id="{74149A28-C70D-4D64-9907-9AF707962558}"/>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248575" y="365125"/>
            <a:ext cx="11481871" cy="6053430"/>
          </a:xfrm>
        </p:spPr>
      </p:pic>
    </p:spTree>
    <p:extLst>
      <p:ext uri="{BB962C8B-B14F-4D97-AF65-F5344CB8AC3E}">
        <p14:creationId xmlns="" xmlns:p14="http://schemas.microsoft.com/office/powerpoint/2010/main" val="4125316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6D36078E-ABA1-46D0-82B7-61D3E1BD0425}"/>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266331" y="292962"/>
            <a:ext cx="11516366" cy="6054571"/>
          </a:xfrm>
        </p:spPr>
      </p:pic>
    </p:spTree>
    <p:extLst>
      <p:ext uri="{BB962C8B-B14F-4D97-AF65-F5344CB8AC3E}">
        <p14:creationId xmlns="" xmlns:p14="http://schemas.microsoft.com/office/powerpoint/2010/main" val="3402341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8EBE08-5204-4955-8F49-E8667D57D9CD}"/>
              </a:ext>
            </a:extLst>
          </p:cNvPr>
          <p:cNvSpPr>
            <a:spLocks noGrp="1"/>
          </p:cNvSpPr>
          <p:nvPr>
            <p:ph type="title"/>
          </p:nvPr>
        </p:nvSpPr>
        <p:spPr/>
        <p:txBody>
          <a:bodyPr/>
          <a:lstStyle/>
          <a:p>
            <a:r>
              <a:rPr lang="en-US" b="1" dirty="0">
                <a:solidFill>
                  <a:schemeClr val="accent1">
                    <a:lumMod val="75000"/>
                  </a:schemeClr>
                </a:solidFill>
              </a:rPr>
              <a:t>ABOUT OUR WORK</a:t>
            </a:r>
            <a:endParaRPr lang="en-IN" b="1" dirty="0">
              <a:solidFill>
                <a:schemeClr val="accent1">
                  <a:lumMod val="75000"/>
                </a:schemeClr>
              </a:solidFill>
            </a:endParaRPr>
          </a:p>
        </p:txBody>
      </p:sp>
      <p:sp>
        <p:nvSpPr>
          <p:cNvPr id="3" name="Content Placeholder 2">
            <a:extLst>
              <a:ext uri="{FF2B5EF4-FFF2-40B4-BE49-F238E27FC236}">
                <a16:creationId xmlns="" xmlns:a16="http://schemas.microsoft.com/office/drawing/2014/main" id="{0730E1EC-0687-4E16-9E36-9D0488E716CD}"/>
              </a:ext>
            </a:extLst>
          </p:cNvPr>
          <p:cNvSpPr>
            <a:spLocks noGrp="1"/>
          </p:cNvSpPr>
          <p:nvPr>
            <p:ph idx="1"/>
          </p:nvPr>
        </p:nvSpPr>
        <p:spPr/>
        <p:txBody>
          <a:bodyPr>
            <a:normAutofit lnSpcReduction="10000"/>
          </a:bodyPr>
          <a:lstStyle/>
          <a:p>
            <a:pPr algn="just">
              <a:buNone/>
            </a:pPr>
            <a:r>
              <a:rPr lang="en-US" dirty="0" smtClean="0"/>
              <a:t>   Our </a:t>
            </a:r>
            <a:r>
              <a:rPr lang="en-US" dirty="0"/>
              <a:t>work is to inspect the website and automate the module. </a:t>
            </a:r>
            <a:r>
              <a:rPr lang="en-US" dirty="0" smtClean="0"/>
              <a:t>Our </a:t>
            </a:r>
            <a:r>
              <a:rPr lang="en-US" dirty="0" smtClean="0"/>
              <a:t>purpose </a:t>
            </a:r>
            <a:r>
              <a:rPr lang="en-US" dirty="0"/>
              <a:t>is to test the different functionalities of the system. This includes the following functionalities.</a:t>
            </a:r>
          </a:p>
          <a:p>
            <a:pPr algn="just"/>
            <a:endParaRPr lang="en-US" dirty="0"/>
          </a:p>
          <a:p>
            <a:pPr marL="0" indent="0" algn="just">
              <a:buNone/>
            </a:pPr>
            <a:r>
              <a:rPr lang="en-US" dirty="0" smtClean="0">
                <a:solidFill>
                  <a:srgbClr val="FF0000"/>
                </a:solidFill>
              </a:rPr>
              <a:t>1</a:t>
            </a:r>
            <a:r>
              <a:rPr lang="en-US" dirty="0">
                <a:solidFill>
                  <a:srgbClr val="FF0000"/>
                </a:solidFill>
              </a:rPr>
              <a:t>. </a:t>
            </a:r>
            <a:r>
              <a:rPr lang="en-US" dirty="0"/>
              <a:t>To display 5 Car washing services name and phone numbers with                   </a:t>
            </a:r>
            <a:r>
              <a:rPr lang="en-US" dirty="0" smtClean="0"/>
              <a:t>     highest </a:t>
            </a:r>
            <a:r>
              <a:rPr lang="en-US" dirty="0"/>
              <a:t>rating on top &amp; with customer votes more than 20 near our location.</a:t>
            </a:r>
          </a:p>
          <a:p>
            <a:pPr marL="0" indent="0" algn="just">
              <a:buNone/>
            </a:pPr>
            <a:r>
              <a:rPr lang="en-US" dirty="0">
                <a:solidFill>
                  <a:srgbClr val="FF0000"/>
                </a:solidFill>
              </a:rPr>
              <a:t>2. </a:t>
            </a:r>
            <a:r>
              <a:rPr lang="en-US" dirty="0"/>
              <a:t>Registering for Free listing, capturing and displaying error messages when an invalid input is given.</a:t>
            </a:r>
          </a:p>
          <a:p>
            <a:pPr marL="0" indent="0" algn="just">
              <a:buNone/>
            </a:pPr>
            <a:r>
              <a:rPr lang="en-US" dirty="0">
                <a:solidFill>
                  <a:srgbClr val="FF0000"/>
                </a:solidFill>
              </a:rPr>
              <a:t>3. </a:t>
            </a:r>
            <a:r>
              <a:rPr lang="en-US" dirty="0"/>
              <a:t>Retrieve all the gym sub menu items in a list from the Fitness.</a:t>
            </a:r>
            <a:endParaRPr lang="en-IN" dirty="0">
              <a:solidFill>
                <a:srgbClr val="FF0000"/>
              </a:solidFill>
            </a:endParaRPr>
          </a:p>
        </p:txBody>
      </p:sp>
    </p:spTree>
    <p:extLst>
      <p:ext uri="{BB962C8B-B14F-4D97-AF65-F5344CB8AC3E}">
        <p14:creationId xmlns="" xmlns:p14="http://schemas.microsoft.com/office/powerpoint/2010/main" val="897481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F6107B-1E89-492F-8928-FCD0BC1C8FDD}"/>
              </a:ext>
            </a:extLst>
          </p:cNvPr>
          <p:cNvSpPr>
            <a:spLocks noGrp="1"/>
          </p:cNvSpPr>
          <p:nvPr>
            <p:ph type="title"/>
          </p:nvPr>
        </p:nvSpPr>
        <p:spPr>
          <a:xfrm>
            <a:off x="950607" y="2564732"/>
            <a:ext cx="10515600" cy="1325563"/>
          </a:xfrm>
        </p:spPr>
        <p:txBody>
          <a:bodyPr>
            <a:normAutofit/>
          </a:bodyPr>
          <a:lstStyle/>
          <a:p>
            <a:pPr algn="ctr"/>
            <a:r>
              <a:rPr lang="en-US" sz="6000" b="1" dirty="0">
                <a:solidFill>
                  <a:schemeClr val="accent1">
                    <a:lumMod val="75000"/>
                  </a:schemeClr>
                </a:solidFill>
              </a:rPr>
              <a:t>CAR WASH SERVICES</a:t>
            </a:r>
            <a:endParaRPr lang="en-IN" sz="6000" b="1" dirty="0">
              <a:solidFill>
                <a:schemeClr val="accent1">
                  <a:lumMod val="75000"/>
                </a:schemeClr>
              </a:solidFill>
            </a:endParaRPr>
          </a:p>
        </p:txBody>
      </p:sp>
    </p:spTree>
    <p:extLst>
      <p:ext uri="{BB962C8B-B14F-4D97-AF65-F5344CB8AC3E}">
        <p14:creationId xmlns="" xmlns:p14="http://schemas.microsoft.com/office/powerpoint/2010/main" val="4044504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7">
            <a:extLst>
              <a:ext uri="{FF2B5EF4-FFF2-40B4-BE49-F238E27FC236}">
                <a16:creationId xmlns="" xmlns:a16="http://schemas.microsoft.com/office/drawing/2014/main" id="{C429C33B-B68D-4470-A244-AC3BFA755C4A}"/>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799" y="257452"/>
            <a:ext cx="5772705" cy="5983550"/>
          </a:xfrm>
          <a:prstGeom prst="rect">
            <a:avLst/>
          </a:prstGeom>
        </p:spPr>
      </p:pic>
      <p:pic>
        <p:nvPicPr>
          <p:cNvPr id="6" name="Picture 5" descr="ScreenshotsOfHomepageTestCaseslogin.jpg"/>
          <p:cNvPicPr>
            <a:picLocks noChangeAspect="1"/>
          </p:cNvPicPr>
          <p:nvPr/>
        </p:nvPicPr>
        <p:blipFill>
          <a:blip r:embed="rId3"/>
          <a:stretch>
            <a:fillRect/>
          </a:stretch>
        </p:blipFill>
        <p:spPr>
          <a:xfrm>
            <a:off x="444137" y="287384"/>
            <a:ext cx="5381897" cy="5708467"/>
          </a:xfrm>
          <a:prstGeom prst="rect">
            <a:avLst/>
          </a:prstGeom>
        </p:spPr>
      </p:pic>
    </p:spTree>
    <p:extLst>
      <p:ext uri="{BB962C8B-B14F-4D97-AF65-F5344CB8AC3E}">
        <p14:creationId xmlns="" xmlns:p14="http://schemas.microsoft.com/office/powerpoint/2010/main" val="2259782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 xmlns:a16="http://schemas.microsoft.com/office/drawing/2014/main" id="{C429C33B-B68D-4470-A244-AC3BFA755C4A}"/>
              </a:ext>
            </a:extLst>
          </p:cNvPr>
          <p:cNvPicPr>
            <a:picLocks noGrp="1" noChangeAspect="1"/>
          </p:cNvPicPr>
          <p:nvPr>
            <p:ph sz="half" idx="2"/>
          </p:nvPr>
        </p:nvPicPr>
        <p:blipFill>
          <a:blip r:embed="rId2">
            <a:extLst>
              <a:ext uri="{28A0092B-C50C-407E-A947-70E740481C1C}">
                <a14:useLocalDpi xmlns="" xmlns:a14="http://schemas.microsoft.com/office/drawing/2010/main" val="0"/>
              </a:ext>
            </a:extLst>
          </a:blip>
          <a:stretch>
            <a:fillRect/>
          </a:stretch>
        </p:blipFill>
        <p:spPr>
          <a:xfrm>
            <a:off x="6019799" y="257452"/>
            <a:ext cx="5772705" cy="5983550"/>
          </a:xfrm>
        </p:spPr>
      </p:pic>
      <p:pic>
        <p:nvPicPr>
          <p:cNvPr id="7" name="Content Placeholder 6" descr="ScreenshotsOfHomepageTestCaseschangedlocation.jpg"/>
          <p:cNvPicPr>
            <a:picLocks noGrp="1" noChangeAspect="1"/>
          </p:cNvPicPr>
          <p:nvPr>
            <p:ph sz="half" idx="1"/>
          </p:nvPr>
        </p:nvPicPr>
        <p:blipFill>
          <a:blip r:embed="rId3"/>
          <a:stretch>
            <a:fillRect/>
          </a:stretch>
        </p:blipFill>
        <p:spPr>
          <a:xfrm>
            <a:off x="367937" y="235132"/>
            <a:ext cx="5181600" cy="5512526"/>
          </a:xfrm>
        </p:spPr>
      </p:pic>
    </p:spTree>
    <p:extLst>
      <p:ext uri="{BB962C8B-B14F-4D97-AF65-F5344CB8AC3E}">
        <p14:creationId xmlns="" xmlns:p14="http://schemas.microsoft.com/office/powerpoint/2010/main" val="1264184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A3EC21-84FA-434F-9C99-5D5F370819A1}"/>
              </a:ext>
            </a:extLst>
          </p:cNvPr>
          <p:cNvSpPr>
            <a:spLocks noGrp="1"/>
          </p:cNvSpPr>
          <p:nvPr>
            <p:ph type="title"/>
          </p:nvPr>
        </p:nvSpPr>
        <p:spPr/>
        <p:txBody>
          <a:bodyPr/>
          <a:lstStyle/>
          <a:p>
            <a:endParaRPr lang="en-IN"/>
          </a:p>
        </p:txBody>
      </p:sp>
      <p:pic>
        <p:nvPicPr>
          <p:cNvPr id="6" name="Content Placeholder 5">
            <a:extLst>
              <a:ext uri="{FF2B5EF4-FFF2-40B4-BE49-F238E27FC236}">
                <a16:creationId xmlns="" xmlns:a16="http://schemas.microsoft.com/office/drawing/2014/main" id="{64391FA4-3FFE-410A-BC89-670CCF247F28}"/>
              </a:ext>
            </a:extLst>
          </p:cNvPr>
          <p:cNvPicPr>
            <a:picLocks noGrp="1" noChangeAspect="1"/>
          </p:cNvPicPr>
          <p:nvPr>
            <p:ph sz="half" idx="2"/>
          </p:nvPr>
        </p:nvPicPr>
        <p:blipFill>
          <a:blip r:embed="rId2">
            <a:extLst>
              <a:ext uri="{28A0092B-C50C-407E-A947-70E740481C1C}">
                <a14:useLocalDpi xmlns="" xmlns:a14="http://schemas.microsoft.com/office/drawing/2010/main" val="0"/>
              </a:ext>
            </a:extLst>
          </a:blip>
          <a:stretch>
            <a:fillRect/>
          </a:stretch>
        </p:blipFill>
        <p:spPr>
          <a:xfrm>
            <a:off x="6172200" y="177553"/>
            <a:ext cx="5652856" cy="5999410"/>
          </a:xfrm>
        </p:spPr>
      </p:pic>
      <p:pic>
        <p:nvPicPr>
          <p:cNvPr id="7" name="Content Placeholder 6" descr="ScreenshotsOfHomepageTestCasescarserviceselected.jpg"/>
          <p:cNvPicPr>
            <a:picLocks noGrp="1" noChangeAspect="1"/>
          </p:cNvPicPr>
          <p:nvPr>
            <p:ph sz="half" idx="1"/>
          </p:nvPr>
        </p:nvPicPr>
        <p:blipFill>
          <a:blip r:embed="rId3"/>
          <a:stretch>
            <a:fillRect/>
          </a:stretch>
        </p:blipFill>
        <p:spPr>
          <a:xfrm>
            <a:off x="313509" y="209006"/>
            <a:ext cx="5706291" cy="5721531"/>
          </a:xfrm>
        </p:spPr>
      </p:pic>
    </p:spTree>
    <p:extLst>
      <p:ext uri="{BB962C8B-B14F-4D97-AF65-F5344CB8AC3E}">
        <p14:creationId xmlns="" xmlns:p14="http://schemas.microsoft.com/office/powerpoint/2010/main" val="3515216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shotsOfHomepageTestCasessearchresults.jpg"/>
          <p:cNvPicPr>
            <a:picLocks noGrp="1" noChangeAspect="1"/>
          </p:cNvPicPr>
          <p:nvPr>
            <p:ph sz="half" idx="2"/>
          </p:nvPr>
        </p:nvPicPr>
        <p:blipFill>
          <a:blip r:embed="rId2"/>
          <a:stretch>
            <a:fillRect/>
          </a:stretch>
        </p:blipFill>
        <p:spPr>
          <a:xfrm>
            <a:off x="738051" y="222068"/>
            <a:ext cx="5181600" cy="5630091"/>
          </a:xfrm>
        </p:spPr>
      </p:pic>
      <p:pic>
        <p:nvPicPr>
          <p:cNvPr id="5" name="Content Placeholder 5">
            <a:extLst>
              <a:ext uri="{FF2B5EF4-FFF2-40B4-BE49-F238E27FC236}">
                <a16:creationId xmlns="" xmlns:a16="http://schemas.microsoft.com/office/drawing/2014/main" id="{64391FA4-3FFE-410A-BC89-670CCF247F28}"/>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172200" y="177553"/>
            <a:ext cx="5652856" cy="59994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a:extLst>
              <a:ext uri="{FF2B5EF4-FFF2-40B4-BE49-F238E27FC236}">
                <a16:creationId xmlns="" xmlns:a16="http://schemas.microsoft.com/office/drawing/2014/main" id="{64391FA4-3FFE-410A-BC89-670CCF247F28}"/>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172200" y="177553"/>
            <a:ext cx="5652856" cy="5999410"/>
          </a:xfrm>
          <a:prstGeom prst="rect">
            <a:avLst/>
          </a:prstGeom>
        </p:spPr>
      </p:pic>
      <p:pic>
        <p:nvPicPr>
          <p:cNvPr id="8" name="Picture 7" descr="ScreenshotsOfHomepageTestCasesbestdealsclicked.jpg"/>
          <p:cNvPicPr>
            <a:picLocks noChangeAspect="1"/>
          </p:cNvPicPr>
          <p:nvPr/>
        </p:nvPicPr>
        <p:blipFill>
          <a:blip r:embed="rId3"/>
          <a:stretch>
            <a:fillRect/>
          </a:stretch>
        </p:blipFill>
        <p:spPr>
          <a:xfrm>
            <a:off x="274320" y="169817"/>
            <a:ext cx="5852160" cy="582497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 xmlns:a16="http://schemas.microsoft.com/office/drawing/2014/main" id="{64391FA4-3FFE-410A-BC89-670CCF247F28}"/>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172200" y="177553"/>
            <a:ext cx="5652856" cy="5999410"/>
          </a:xfrm>
          <a:prstGeom prst="rect">
            <a:avLst/>
          </a:prstGeom>
        </p:spPr>
      </p:pic>
      <p:pic>
        <p:nvPicPr>
          <p:cNvPr id="6" name="Picture 5" descr="ScreenshotsOfHomepageTestCaseschangedresults.jpg"/>
          <p:cNvPicPr>
            <a:picLocks noChangeAspect="1"/>
          </p:cNvPicPr>
          <p:nvPr/>
        </p:nvPicPr>
        <p:blipFill>
          <a:blip r:embed="rId3"/>
          <a:stretch>
            <a:fillRect/>
          </a:stretch>
        </p:blipFill>
        <p:spPr>
          <a:xfrm>
            <a:off x="483326" y="183934"/>
            <a:ext cx="5473337" cy="58249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 xmlns:a16="http://schemas.microsoft.com/office/drawing/2014/main" id="{64391FA4-3FFE-410A-BC89-670CCF247F28}"/>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172200" y="177553"/>
            <a:ext cx="5652856" cy="5999410"/>
          </a:xfrm>
          <a:prstGeom prst="rect">
            <a:avLst/>
          </a:prstGeom>
        </p:spPr>
      </p:pic>
      <p:pic>
        <p:nvPicPr>
          <p:cNvPr id="6" name="Picture 5" descr="ScreenshotsOfHomepageTestCasesautomobileserviceselected.jpg"/>
          <p:cNvPicPr>
            <a:picLocks noChangeAspect="1"/>
          </p:cNvPicPr>
          <p:nvPr/>
        </p:nvPicPr>
        <p:blipFill>
          <a:blip r:embed="rId3"/>
          <a:stretch>
            <a:fillRect/>
          </a:stretch>
        </p:blipFill>
        <p:spPr>
          <a:xfrm>
            <a:off x="248194" y="223123"/>
            <a:ext cx="5826035" cy="547122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 xmlns:a16="http://schemas.microsoft.com/office/drawing/2014/main" id="{64391FA4-3FFE-410A-BC89-670CCF247F28}"/>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172200" y="177553"/>
            <a:ext cx="5652856" cy="5999410"/>
          </a:xfrm>
          <a:prstGeom prst="rect">
            <a:avLst/>
          </a:prstGeom>
        </p:spPr>
      </p:pic>
      <p:pic>
        <p:nvPicPr>
          <p:cNvPr id="6" name="Picture 5" descr="ScreenshotsOfHomepageTestCasesserviceselectedinautomobile.jpg"/>
          <p:cNvPicPr>
            <a:picLocks noChangeAspect="1"/>
          </p:cNvPicPr>
          <p:nvPr/>
        </p:nvPicPr>
        <p:blipFill>
          <a:blip r:embed="rId3"/>
          <a:stretch>
            <a:fillRect/>
          </a:stretch>
        </p:blipFill>
        <p:spPr>
          <a:xfrm>
            <a:off x="587829" y="195944"/>
            <a:ext cx="5434148" cy="594254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212596-86A0-4A8D-AAF3-5548453DD6F2}"/>
              </a:ext>
            </a:extLst>
          </p:cNvPr>
          <p:cNvSpPr>
            <a:spLocks noGrp="1"/>
          </p:cNvSpPr>
          <p:nvPr>
            <p:ph type="title"/>
          </p:nvPr>
        </p:nvSpPr>
        <p:spPr/>
        <p:txBody>
          <a:bodyPr/>
          <a:lstStyle/>
          <a:p>
            <a:endParaRPr lang="en-IN"/>
          </a:p>
        </p:txBody>
      </p:sp>
      <p:pic>
        <p:nvPicPr>
          <p:cNvPr id="6" name="Content Placeholder 5">
            <a:extLst>
              <a:ext uri="{FF2B5EF4-FFF2-40B4-BE49-F238E27FC236}">
                <a16:creationId xmlns="" xmlns:a16="http://schemas.microsoft.com/office/drawing/2014/main" id="{744CC7D9-EC70-4F7F-BE39-B4BAC940C9BC}"/>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337351" y="230820"/>
            <a:ext cx="11314718" cy="6063448"/>
          </a:xfrm>
        </p:spPr>
      </p:pic>
    </p:spTree>
    <p:extLst>
      <p:ext uri="{BB962C8B-B14F-4D97-AF65-F5344CB8AC3E}">
        <p14:creationId xmlns="" xmlns:p14="http://schemas.microsoft.com/office/powerpoint/2010/main" val="4137821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03400D-0D1A-4CB5-8465-5B030A201806}"/>
              </a:ext>
            </a:extLst>
          </p:cNvPr>
          <p:cNvSpPr>
            <a:spLocks noGrp="1"/>
          </p:cNvSpPr>
          <p:nvPr>
            <p:ph type="title"/>
          </p:nvPr>
        </p:nvSpPr>
        <p:spPr/>
        <p:txBody>
          <a:bodyPr/>
          <a:lstStyle/>
          <a:p>
            <a:r>
              <a:rPr lang="en-US" b="1" dirty="0">
                <a:solidFill>
                  <a:schemeClr val="accent1">
                    <a:lumMod val="75000"/>
                  </a:schemeClr>
                </a:solidFill>
              </a:rPr>
              <a:t>ABOUT THE WEBSITE-JUSTDIAL</a:t>
            </a:r>
            <a:endParaRPr lang="en-IN" b="1" dirty="0">
              <a:solidFill>
                <a:schemeClr val="accent1">
                  <a:lumMod val="75000"/>
                </a:schemeClr>
              </a:solidFill>
            </a:endParaRPr>
          </a:p>
        </p:txBody>
      </p:sp>
      <p:sp>
        <p:nvSpPr>
          <p:cNvPr id="3" name="Content Placeholder 2">
            <a:extLst>
              <a:ext uri="{FF2B5EF4-FFF2-40B4-BE49-F238E27FC236}">
                <a16:creationId xmlns="" xmlns:a16="http://schemas.microsoft.com/office/drawing/2014/main" id="{E53BF408-9B10-4E87-93A9-D40BAEE227F9}"/>
              </a:ext>
            </a:extLst>
          </p:cNvPr>
          <p:cNvSpPr>
            <a:spLocks noGrp="1"/>
          </p:cNvSpPr>
          <p:nvPr>
            <p:ph idx="1"/>
          </p:nvPr>
        </p:nvSpPr>
        <p:spPr/>
        <p:txBody>
          <a:bodyPr/>
          <a:lstStyle/>
          <a:p>
            <a:r>
              <a:rPr lang="en-US" dirty="0"/>
              <a:t>The website we used is Justdial </a:t>
            </a:r>
            <a:r>
              <a:rPr lang="en-US" b="1" dirty="0"/>
              <a:t>(</a:t>
            </a:r>
            <a:r>
              <a:rPr lang="en-US" b="1" dirty="0">
                <a:solidFill>
                  <a:srgbClr val="FF0000"/>
                </a:solidFill>
              </a:rPr>
              <a:t>justdial.com</a:t>
            </a:r>
            <a:r>
              <a:rPr lang="en-US" b="1" dirty="0"/>
              <a:t>)</a:t>
            </a:r>
          </a:p>
          <a:p>
            <a:endParaRPr lang="en-US" b="1" dirty="0"/>
          </a:p>
          <a:p>
            <a:pPr marL="0" indent="0">
              <a:buNone/>
            </a:pPr>
            <a:r>
              <a:rPr lang="en-US" b="1" dirty="0"/>
              <a:t>               </a:t>
            </a:r>
            <a:r>
              <a:rPr lang="en-US" dirty="0" err="1"/>
              <a:t>JustDial</a:t>
            </a:r>
            <a:r>
              <a:rPr lang="en-US" dirty="0"/>
              <a:t> is an Indian internet technology company that provides local search for different services in India over the phone, website and mobile apps. It is founded in 1996 by VSS Mani, the company is headquartered in Mumbai, India.</a:t>
            </a:r>
          </a:p>
          <a:p>
            <a:pPr marL="0" indent="0">
              <a:buNone/>
            </a:pPr>
            <a:endParaRPr lang="en-US" b="1" dirty="0"/>
          </a:p>
          <a:p>
            <a:pPr marL="0" indent="0">
              <a:buNone/>
            </a:pPr>
            <a:r>
              <a:rPr lang="en-US" b="1" dirty="0"/>
              <a:t>URL : </a:t>
            </a:r>
            <a:r>
              <a:rPr lang="en-US" dirty="0">
                <a:solidFill>
                  <a:srgbClr val="FF0000"/>
                </a:solidFill>
              </a:rPr>
              <a:t>justdial.com</a:t>
            </a:r>
            <a:endParaRPr lang="en-IN" b="1" dirty="0">
              <a:solidFill>
                <a:srgbClr val="FF0000"/>
              </a:solidFill>
            </a:endParaRPr>
          </a:p>
        </p:txBody>
      </p:sp>
    </p:spTree>
    <p:extLst>
      <p:ext uri="{BB962C8B-B14F-4D97-AF65-F5344CB8AC3E}">
        <p14:creationId xmlns="" xmlns:p14="http://schemas.microsoft.com/office/powerpoint/2010/main" val="3135520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E7C7B004-41E0-4C7E-88ED-E3477B3656DD}"/>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417249" y="292963"/>
            <a:ext cx="11182567" cy="5992427"/>
          </a:xfrm>
        </p:spPr>
      </p:pic>
    </p:spTree>
    <p:extLst>
      <p:ext uri="{BB962C8B-B14F-4D97-AF65-F5344CB8AC3E}">
        <p14:creationId xmlns="" xmlns:p14="http://schemas.microsoft.com/office/powerpoint/2010/main" val="3926487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377D935C-8D81-4CFF-9A59-E48D574629DE}"/>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319595" y="275208"/>
            <a:ext cx="11280221" cy="5992427"/>
          </a:xfrm>
        </p:spPr>
      </p:pic>
    </p:spTree>
    <p:extLst>
      <p:ext uri="{BB962C8B-B14F-4D97-AF65-F5344CB8AC3E}">
        <p14:creationId xmlns="" xmlns:p14="http://schemas.microsoft.com/office/powerpoint/2010/main" val="2279504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3096CB-9505-4474-ADCE-945D70057F9A}"/>
              </a:ext>
            </a:extLst>
          </p:cNvPr>
          <p:cNvSpPr>
            <a:spLocks noGrp="1"/>
          </p:cNvSpPr>
          <p:nvPr>
            <p:ph type="title"/>
          </p:nvPr>
        </p:nvSpPr>
        <p:spPr/>
        <p:txBody>
          <a:bodyPr/>
          <a:lstStyle/>
          <a:p>
            <a:endParaRPr lang="en-IN"/>
          </a:p>
        </p:txBody>
      </p:sp>
      <p:pic>
        <p:nvPicPr>
          <p:cNvPr id="6" name="Content Placeholder 5">
            <a:extLst>
              <a:ext uri="{FF2B5EF4-FFF2-40B4-BE49-F238E27FC236}">
                <a16:creationId xmlns="" xmlns:a16="http://schemas.microsoft.com/office/drawing/2014/main" id="{6940D19F-5563-43AF-BF40-B555D4C8A90D}"/>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399495" y="266330"/>
            <a:ext cx="11056631" cy="6001305"/>
          </a:xfrm>
        </p:spPr>
      </p:pic>
    </p:spTree>
    <p:extLst>
      <p:ext uri="{BB962C8B-B14F-4D97-AF65-F5344CB8AC3E}">
        <p14:creationId xmlns="" xmlns:p14="http://schemas.microsoft.com/office/powerpoint/2010/main" val="2449911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17C40ADA-9838-4B01-8CEA-9067D8EBA6A1}"/>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408373" y="292963"/>
            <a:ext cx="11295947" cy="5965793"/>
          </a:xfrm>
        </p:spPr>
      </p:pic>
    </p:spTree>
    <p:extLst>
      <p:ext uri="{BB962C8B-B14F-4D97-AF65-F5344CB8AC3E}">
        <p14:creationId xmlns="" xmlns:p14="http://schemas.microsoft.com/office/powerpoint/2010/main" val="37141755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BBF2050A-C775-4EB2-87F0-81B3295D5889}"/>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408373" y="301842"/>
            <a:ext cx="11269821" cy="5948038"/>
          </a:xfrm>
        </p:spPr>
      </p:pic>
    </p:spTree>
    <p:extLst>
      <p:ext uri="{BB962C8B-B14F-4D97-AF65-F5344CB8AC3E}">
        <p14:creationId xmlns="" xmlns:p14="http://schemas.microsoft.com/office/powerpoint/2010/main" val="2394109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18E2DEB3-FB96-4CEA-8BB3-6F680411A457}"/>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408373" y="301842"/>
            <a:ext cx="11100004" cy="6090080"/>
          </a:xfrm>
        </p:spPr>
      </p:pic>
    </p:spTree>
    <p:extLst>
      <p:ext uri="{BB962C8B-B14F-4D97-AF65-F5344CB8AC3E}">
        <p14:creationId xmlns="" xmlns:p14="http://schemas.microsoft.com/office/powerpoint/2010/main" val="3928995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CA03C21A-900D-4D7E-BFED-32F968E8A9C1}"/>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408373" y="284085"/>
            <a:ext cx="11204507" cy="5992427"/>
          </a:xfrm>
        </p:spPr>
      </p:pic>
    </p:spTree>
    <p:extLst>
      <p:ext uri="{BB962C8B-B14F-4D97-AF65-F5344CB8AC3E}">
        <p14:creationId xmlns="" xmlns:p14="http://schemas.microsoft.com/office/powerpoint/2010/main" val="1043313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C2875E-FB01-4435-8B92-FE54CFCB7841}"/>
              </a:ext>
            </a:extLst>
          </p:cNvPr>
          <p:cNvSpPr>
            <a:spLocks noGrp="1"/>
          </p:cNvSpPr>
          <p:nvPr>
            <p:ph type="title"/>
          </p:nvPr>
        </p:nvSpPr>
        <p:spPr/>
        <p:txBody>
          <a:bodyPr/>
          <a:lstStyle/>
          <a:p>
            <a:endParaRPr lang="en-IN"/>
          </a:p>
        </p:txBody>
      </p:sp>
      <p:pic>
        <p:nvPicPr>
          <p:cNvPr id="6" name="Content Placeholder 5">
            <a:extLst>
              <a:ext uri="{FF2B5EF4-FFF2-40B4-BE49-F238E27FC236}">
                <a16:creationId xmlns="" xmlns:a16="http://schemas.microsoft.com/office/drawing/2014/main" id="{03C57537-3A1C-4B01-BCE4-8F25F3220BCA}"/>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452761" y="284085"/>
            <a:ext cx="11068679" cy="6081204"/>
          </a:xfrm>
        </p:spPr>
      </p:pic>
      <p:sp>
        <p:nvSpPr>
          <p:cNvPr id="5" name="Content Placeholder 4"/>
          <p:cNvSpPr>
            <a:spLocks noGrp="1"/>
          </p:cNvSpPr>
          <p:nvPr>
            <p:ph sz="half" idx="2"/>
          </p:nvPr>
        </p:nvSpPr>
        <p:spPr/>
        <p:txBody>
          <a:bodyPr/>
          <a:lstStyle/>
          <a:p>
            <a:endParaRPr lang="en-US"/>
          </a:p>
        </p:txBody>
      </p:sp>
    </p:spTree>
    <p:extLst>
      <p:ext uri="{BB962C8B-B14F-4D97-AF65-F5344CB8AC3E}">
        <p14:creationId xmlns="" xmlns:p14="http://schemas.microsoft.com/office/powerpoint/2010/main" val="2932214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90D940-9CEB-4A4F-910A-3B9AF08C4112}"/>
              </a:ext>
            </a:extLst>
          </p:cNvPr>
          <p:cNvSpPr>
            <a:spLocks noGrp="1"/>
          </p:cNvSpPr>
          <p:nvPr>
            <p:ph type="title"/>
          </p:nvPr>
        </p:nvSpPr>
        <p:spPr/>
        <p:txBody>
          <a:bodyPr/>
          <a:lstStyle/>
          <a:p>
            <a:endParaRPr lang="en-IN"/>
          </a:p>
        </p:txBody>
      </p:sp>
      <p:pic>
        <p:nvPicPr>
          <p:cNvPr id="6" name="Content Placeholder 5">
            <a:extLst>
              <a:ext uri="{FF2B5EF4-FFF2-40B4-BE49-F238E27FC236}">
                <a16:creationId xmlns="" xmlns:a16="http://schemas.microsoft.com/office/drawing/2014/main" id="{FBE6F04C-334E-4A6D-8072-B4A42E250975}"/>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426127" y="301841"/>
            <a:ext cx="11408821" cy="5956916"/>
          </a:xfrm>
        </p:spPr>
      </p:pic>
    </p:spTree>
    <p:extLst>
      <p:ext uri="{BB962C8B-B14F-4D97-AF65-F5344CB8AC3E}">
        <p14:creationId xmlns="" xmlns:p14="http://schemas.microsoft.com/office/powerpoint/2010/main" val="6702531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7FDE96-92B8-4450-96BA-52A8B702D30B}"/>
              </a:ext>
            </a:extLst>
          </p:cNvPr>
          <p:cNvSpPr>
            <a:spLocks noGrp="1"/>
          </p:cNvSpPr>
          <p:nvPr>
            <p:ph type="title"/>
          </p:nvPr>
        </p:nvSpPr>
        <p:spPr/>
        <p:txBody>
          <a:bodyPr/>
          <a:lstStyle/>
          <a:p>
            <a:r>
              <a:rPr lang="en-US" b="1" dirty="0"/>
              <a:t>JENKINS</a:t>
            </a:r>
            <a:endParaRPr lang="en-IN" b="1" dirty="0"/>
          </a:p>
        </p:txBody>
      </p:sp>
      <p:sp>
        <p:nvSpPr>
          <p:cNvPr id="3" name="Content Placeholder 2">
            <a:extLst>
              <a:ext uri="{FF2B5EF4-FFF2-40B4-BE49-F238E27FC236}">
                <a16:creationId xmlns="" xmlns:a16="http://schemas.microsoft.com/office/drawing/2014/main" id="{09BF0C13-8784-4CFB-8427-C4F0EF2DF8FF}"/>
              </a:ext>
            </a:extLst>
          </p:cNvPr>
          <p:cNvSpPr>
            <a:spLocks noGrp="1"/>
          </p:cNvSpPr>
          <p:nvPr>
            <p:ph idx="1"/>
          </p:nvPr>
        </p:nvSpPr>
        <p:spPr/>
        <p:txBody>
          <a:bodyPr/>
          <a:lstStyle/>
          <a:p>
            <a:r>
              <a:rPr lang="en-US" dirty="0"/>
              <a:t>Jenkins is a free and open source automation server.</a:t>
            </a:r>
          </a:p>
          <a:p>
            <a:r>
              <a:rPr lang="en-US" dirty="0"/>
              <a:t>It helps to automate the parts of software development related to building , testing, and deploying, facilitating continuous integration and continuous </a:t>
            </a:r>
            <a:r>
              <a:rPr lang="en-US" dirty="0" err="1"/>
              <a:t>delivary</a:t>
            </a:r>
            <a:r>
              <a:rPr lang="en-US" dirty="0"/>
              <a:t>.</a:t>
            </a:r>
            <a:endParaRPr lang="en-IN" dirty="0"/>
          </a:p>
        </p:txBody>
      </p:sp>
    </p:spTree>
    <p:extLst>
      <p:ext uri="{BB962C8B-B14F-4D97-AF65-F5344CB8AC3E}">
        <p14:creationId xmlns="" xmlns:p14="http://schemas.microsoft.com/office/powerpoint/2010/main" val="1746269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CA3B68-926A-4683-A13A-88C93F88A415}"/>
              </a:ext>
            </a:extLst>
          </p:cNvPr>
          <p:cNvSpPr>
            <a:spLocks noGrp="1"/>
          </p:cNvSpPr>
          <p:nvPr>
            <p:ph type="title"/>
          </p:nvPr>
        </p:nvSpPr>
        <p:spPr>
          <a:xfrm>
            <a:off x="674216" y="2408005"/>
            <a:ext cx="10515600" cy="1325563"/>
          </a:xfrm>
        </p:spPr>
        <p:txBody>
          <a:bodyPr>
            <a:normAutofit/>
          </a:bodyPr>
          <a:lstStyle/>
          <a:p>
            <a:pPr algn="ctr"/>
            <a:r>
              <a:rPr lang="en-US" sz="6000" b="1" dirty="0">
                <a:solidFill>
                  <a:schemeClr val="accent1">
                    <a:lumMod val="75000"/>
                  </a:schemeClr>
                </a:solidFill>
              </a:rPr>
              <a:t>FITNESS SERVICES</a:t>
            </a:r>
            <a:endParaRPr lang="en-IN" sz="6000" b="1" dirty="0">
              <a:solidFill>
                <a:schemeClr val="accent1">
                  <a:lumMod val="75000"/>
                </a:schemeClr>
              </a:solidFill>
            </a:endParaRPr>
          </a:p>
        </p:txBody>
      </p:sp>
    </p:spTree>
    <p:extLst>
      <p:ext uri="{BB962C8B-B14F-4D97-AF65-F5344CB8AC3E}">
        <p14:creationId xmlns="" xmlns:p14="http://schemas.microsoft.com/office/powerpoint/2010/main" val="20901863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6" name="Content Placeholder 5"/>
          <p:cNvGraphicFramePr>
            <a:graphicFrameLocks noGrp="1"/>
          </p:cNvGraphicFramePr>
          <p:nvPr>
            <p:ph idx="1"/>
          </p:nvPr>
        </p:nvGraphicFramePr>
        <p:xfrm>
          <a:off x="838200" y="457202"/>
          <a:ext cx="10515600" cy="4968040"/>
        </p:xfrm>
        <a:graphic>
          <a:graphicData uri="http://schemas.openxmlformats.org/drawingml/2006/table">
            <a:tbl>
              <a:tblPr firstRow="1" bandRow="1">
                <a:tableStyleId>{5C22544A-7EE6-4342-B048-85BDC9FD1C3A}</a:tableStyleId>
              </a:tblPr>
              <a:tblGrid>
                <a:gridCol w="3505200"/>
                <a:gridCol w="3505200"/>
                <a:gridCol w="3505200"/>
              </a:tblGrid>
              <a:tr h="1302130">
                <a:tc>
                  <a:txBody>
                    <a:bodyPr/>
                    <a:lstStyle/>
                    <a:p>
                      <a:pPr algn="ctr">
                        <a:lnSpc>
                          <a:spcPct val="100000"/>
                        </a:lnSpc>
                      </a:pPr>
                      <a:endParaRPr lang="en-US" dirty="0" smtClean="0"/>
                    </a:p>
                    <a:p>
                      <a:pPr algn="ctr">
                        <a:lnSpc>
                          <a:spcPct val="100000"/>
                        </a:lnSpc>
                      </a:pPr>
                      <a:r>
                        <a:rPr lang="en-US" sz="3200" dirty="0" smtClean="0"/>
                        <a:t>Name</a:t>
                      </a:r>
                      <a:endParaRPr lang="en-US" sz="32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smtClean="0"/>
                        <a:t/>
                      </a:r>
                      <a:br>
                        <a:rPr lang="en-US" sz="3200" dirty="0" smtClean="0"/>
                      </a:br>
                      <a:r>
                        <a:rPr lang="en-US" sz="3200" dirty="0" err="1" smtClean="0"/>
                        <a:t>EmpID</a:t>
                      </a:r>
                      <a:endParaRPr lang="en-US" sz="3200" dirty="0" smtClean="0"/>
                    </a:p>
                    <a:p>
                      <a:pPr algn="ctr">
                        <a:lnSpc>
                          <a:spcPct val="100000"/>
                        </a:lnSpc>
                      </a:pPr>
                      <a:r>
                        <a:rPr lang="en-US" sz="3200" dirty="0" smtClean="0"/>
                        <a:t>        </a:t>
                      </a:r>
                    </a:p>
                  </a:txBody>
                  <a:tcPr anchor="ctr"/>
                </a:tc>
                <a:tc>
                  <a:txBody>
                    <a:bodyPr/>
                    <a:lstStyle/>
                    <a:p>
                      <a:pPr algn="ctr">
                        <a:lnSpc>
                          <a:spcPct val="100000"/>
                        </a:lnSpc>
                      </a:pPr>
                      <a:r>
                        <a:rPr lang="en-US" sz="3200" dirty="0" smtClean="0"/>
                        <a:t>Work</a:t>
                      </a:r>
                      <a:endParaRPr lang="en-US" sz="3200" dirty="0"/>
                    </a:p>
                  </a:txBody>
                  <a:tcPr anchor="ctr"/>
                </a:tc>
              </a:tr>
              <a:tr h="682712">
                <a:tc>
                  <a:txBody>
                    <a:bodyPr/>
                    <a:lstStyle/>
                    <a:p>
                      <a:pPr algn="ctr"/>
                      <a:r>
                        <a:rPr lang="en-US" dirty="0" smtClean="0"/>
                        <a:t>Sri </a:t>
                      </a:r>
                      <a:r>
                        <a:rPr lang="en-US" dirty="0" err="1" smtClean="0"/>
                        <a:t>Harshitha</a:t>
                      </a:r>
                      <a:r>
                        <a:rPr lang="en-US" dirty="0" smtClean="0"/>
                        <a:t> </a:t>
                      </a:r>
                      <a:r>
                        <a:rPr lang="en-US" dirty="0" err="1" smtClean="0"/>
                        <a:t>Gaddamanugu</a:t>
                      </a:r>
                      <a:endParaRPr lang="en-US" dirty="0"/>
                    </a:p>
                  </a:txBody>
                  <a:tcPr anchor="ctr"/>
                </a:tc>
                <a:tc>
                  <a:txBody>
                    <a:bodyPr/>
                    <a:lstStyle/>
                    <a:p>
                      <a:pPr algn="ctr"/>
                      <a:r>
                        <a:rPr lang="en-US" dirty="0" smtClean="0"/>
                        <a:t>935048</a:t>
                      </a:r>
                      <a:endParaRPr lang="en-US" dirty="0"/>
                    </a:p>
                  </a:txBody>
                  <a:tcPr anchor="ctr"/>
                </a:tc>
                <a:tc>
                  <a:txBody>
                    <a:bodyPr/>
                    <a:lstStyle/>
                    <a:p>
                      <a:pPr algn="ctr"/>
                      <a:r>
                        <a:rPr lang="en-US" dirty="0" err="1" smtClean="0"/>
                        <a:t>FreelistingTestCases</a:t>
                      </a:r>
                      <a:endParaRPr lang="en-US" dirty="0"/>
                    </a:p>
                  </a:txBody>
                  <a:tcPr anchor="ctr"/>
                </a:tc>
              </a:tr>
              <a:tr h="682712">
                <a:tc>
                  <a:txBody>
                    <a:bodyPr/>
                    <a:lstStyle/>
                    <a:p>
                      <a:pPr algn="ctr"/>
                      <a:r>
                        <a:rPr lang="en-US" dirty="0" smtClean="0"/>
                        <a:t>Akshaya</a:t>
                      </a:r>
                      <a:r>
                        <a:rPr lang="en-US" baseline="0" dirty="0" smtClean="0"/>
                        <a:t> Vahini Surepally</a:t>
                      </a:r>
                      <a:endParaRPr lang="en-US" dirty="0"/>
                    </a:p>
                  </a:txBody>
                  <a:tcPr anchor="ctr"/>
                </a:tc>
                <a:tc>
                  <a:txBody>
                    <a:bodyPr/>
                    <a:lstStyle/>
                    <a:p>
                      <a:pPr algn="ctr"/>
                      <a:r>
                        <a:rPr lang="en-US" dirty="0" smtClean="0"/>
                        <a:t>935099</a:t>
                      </a:r>
                      <a:endParaRPr lang="en-US" dirty="0"/>
                    </a:p>
                  </a:txBody>
                  <a:tcPr anchor="ctr"/>
                </a:tc>
                <a:tc>
                  <a:txBody>
                    <a:bodyPr/>
                    <a:lstStyle/>
                    <a:p>
                      <a:pPr algn="ctr"/>
                      <a:r>
                        <a:rPr lang="en-US" dirty="0" err="1" smtClean="0"/>
                        <a:t>HomePageTestCases</a:t>
                      </a:r>
                      <a:endParaRPr lang="en-US" dirty="0"/>
                    </a:p>
                  </a:txBody>
                  <a:tcPr anchor="ctr"/>
                </a:tc>
              </a:tr>
              <a:tr h="682712">
                <a:tc>
                  <a:txBody>
                    <a:bodyPr/>
                    <a:lstStyle/>
                    <a:p>
                      <a:pPr algn="ctr"/>
                      <a:r>
                        <a:rPr lang="en-US" dirty="0" err="1" smtClean="0"/>
                        <a:t>Bhaskar</a:t>
                      </a:r>
                      <a:r>
                        <a:rPr lang="en-US" baseline="0" dirty="0" smtClean="0"/>
                        <a:t> </a:t>
                      </a:r>
                      <a:r>
                        <a:rPr lang="en-US" baseline="0" dirty="0" err="1" smtClean="0"/>
                        <a:t>Pedda</a:t>
                      </a:r>
                      <a:r>
                        <a:rPr lang="en-US" baseline="0" dirty="0" smtClean="0"/>
                        <a:t> </a:t>
                      </a:r>
                      <a:r>
                        <a:rPr lang="en-US" baseline="0" dirty="0" err="1" smtClean="0"/>
                        <a:t>Narsappa</a:t>
                      </a:r>
                      <a:endParaRPr lang="en-US" dirty="0"/>
                    </a:p>
                  </a:txBody>
                  <a:tcPr anchor="ctr"/>
                </a:tc>
                <a:tc>
                  <a:txBody>
                    <a:bodyPr/>
                    <a:lstStyle/>
                    <a:p>
                      <a:pPr algn="ctr"/>
                      <a:r>
                        <a:rPr lang="en-US" dirty="0" smtClean="0"/>
                        <a:t>935917</a:t>
                      </a:r>
                      <a:endParaRPr lang="en-US" dirty="0"/>
                    </a:p>
                  </a:txBody>
                  <a:tcPr anchor="ctr"/>
                </a:tc>
                <a:tc>
                  <a:txBody>
                    <a:bodyPr/>
                    <a:lstStyle/>
                    <a:p>
                      <a:pPr algn="ctr"/>
                      <a:r>
                        <a:rPr lang="en-US" dirty="0" err="1" smtClean="0"/>
                        <a:t>HomePage</a:t>
                      </a:r>
                      <a:endParaRPr lang="en-US" dirty="0"/>
                    </a:p>
                  </a:txBody>
                  <a:tcPr anchor="ctr"/>
                </a:tc>
              </a:tr>
              <a:tr h="682712">
                <a:tc>
                  <a:txBody>
                    <a:bodyPr/>
                    <a:lstStyle/>
                    <a:p>
                      <a:pPr algn="ctr"/>
                      <a:r>
                        <a:rPr lang="en-US" dirty="0" smtClean="0"/>
                        <a:t>B</a:t>
                      </a:r>
                      <a:r>
                        <a:rPr lang="en-US" baseline="0" dirty="0" smtClean="0"/>
                        <a:t> </a:t>
                      </a:r>
                      <a:r>
                        <a:rPr lang="en-US" baseline="0" dirty="0" err="1" smtClean="0"/>
                        <a:t>Sai</a:t>
                      </a:r>
                      <a:r>
                        <a:rPr lang="en-US" baseline="0" dirty="0" smtClean="0"/>
                        <a:t> Kumar </a:t>
                      </a:r>
                      <a:r>
                        <a:rPr lang="en-US" baseline="0" dirty="0" err="1" smtClean="0"/>
                        <a:t>Yadav</a:t>
                      </a:r>
                      <a:endParaRPr lang="en-US" dirty="0"/>
                    </a:p>
                  </a:txBody>
                  <a:tcPr anchor="ctr"/>
                </a:tc>
                <a:tc>
                  <a:txBody>
                    <a:bodyPr/>
                    <a:lstStyle/>
                    <a:p>
                      <a:pPr algn="ctr"/>
                      <a:r>
                        <a:rPr lang="en-US" dirty="0" smtClean="0"/>
                        <a:t>935918</a:t>
                      </a:r>
                      <a:endParaRPr lang="en-US" dirty="0"/>
                    </a:p>
                  </a:txBody>
                  <a:tcPr anchor="ctr"/>
                </a:tc>
                <a:tc>
                  <a:txBody>
                    <a:bodyPr/>
                    <a:lstStyle/>
                    <a:p>
                      <a:pPr algn="ctr"/>
                      <a:r>
                        <a:rPr lang="en-US" dirty="0" err="1" smtClean="0"/>
                        <a:t>FitnessTestCases</a:t>
                      </a:r>
                      <a:endParaRPr lang="en-US" dirty="0"/>
                    </a:p>
                  </a:txBody>
                  <a:tcPr anchor="ctr"/>
                </a:tc>
              </a:tr>
              <a:tr h="682712">
                <a:tc>
                  <a:txBody>
                    <a:bodyPr/>
                    <a:lstStyle/>
                    <a:p>
                      <a:pPr algn="ctr"/>
                      <a:r>
                        <a:rPr lang="en-US" dirty="0" smtClean="0"/>
                        <a:t>Rajesh </a:t>
                      </a:r>
                      <a:r>
                        <a:rPr lang="en-US" dirty="0" err="1" smtClean="0"/>
                        <a:t>Chakali</a:t>
                      </a:r>
                      <a:endParaRPr lang="en-US" dirty="0"/>
                    </a:p>
                  </a:txBody>
                  <a:tcPr anchor="ctr"/>
                </a:tc>
                <a:tc>
                  <a:txBody>
                    <a:bodyPr/>
                    <a:lstStyle/>
                    <a:p>
                      <a:pPr algn="ctr"/>
                      <a:r>
                        <a:rPr lang="en-US" dirty="0" smtClean="0"/>
                        <a:t>935720</a:t>
                      </a:r>
                      <a:endParaRPr lang="en-US" dirty="0"/>
                    </a:p>
                  </a:txBody>
                  <a:tcPr anchor="ctr"/>
                </a:tc>
                <a:tc>
                  <a:txBody>
                    <a:bodyPr/>
                    <a:lstStyle/>
                    <a:p>
                      <a:pPr algn="ctr"/>
                      <a:r>
                        <a:rPr lang="en-US" dirty="0" smtClean="0"/>
                        <a:t>Fitness</a:t>
                      </a:r>
                      <a:endParaRPr lang="en-US" dirty="0"/>
                    </a:p>
                  </a:txBody>
                  <a:tcPr anchor="ct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0AF819-DD17-43EB-8832-CA9304CC4888}"/>
              </a:ext>
            </a:extLst>
          </p:cNvPr>
          <p:cNvSpPr>
            <a:spLocks noGrp="1"/>
          </p:cNvSpPr>
          <p:nvPr>
            <p:ph type="title"/>
          </p:nvPr>
        </p:nvSpPr>
        <p:spPr/>
        <p:txBody>
          <a:bodyPr/>
          <a:lstStyle/>
          <a:p>
            <a:r>
              <a:rPr lang="en-US" b="1" dirty="0">
                <a:solidFill>
                  <a:schemeClr val="accent1">
                    <a:lumMod val="75000"/>
                  </a:schemeClr>
                </a:solidFill>
              </a:rPr>
              <a:t>CONCLUSION</a:t>
            </a:r>
            <a:endParaRPr lang="en-IN" b="1" dirty="0">
              <a:solidFill>
                <a:schemeClr val="accent1">
                  <a:lumMod val="75000"/>
                </a:schemeClr>
              </a:solidFill>
            </a:endParaRPr>
          </a:p>
        </p:txBody>
      </p:sp>
      <p:sp>
        <p:nvSpPr>
          <p:cNvPr id="3" name="Content Placeholder 2">
            <a:extLst>
              <a:ext uri="{FF2B5EF4-FFF2-40B4-BE49-F238E27FC236}">
                <a16:creationId xmlns="" xmlns:a16="http://schemas.microsoft.com/office/drawing/2014/main" id="{69BF2B3F-D825-4479-959B-782D28E0EBBF}"/>
              </a:ext>
            </a:extLst>
          </p:cNvPr>
          <p:cNvSpPr>
            <a:spLocks noGrp="1"/>
          </p:cNvSpPr>
          <p:nvPr>
            <p:ph idx="1"/>
          </p:nvPr>
        </p:nvSpPr>
        <p:spPr/>
        <p:txBody>
          <a:bodyPr/>
          <a:lstStyle/>
          <a:p>
            <a:r>
              <a:rPr lang="en-IN" dirty="0" smtClean="0"/>
              <a:t>We worked on </a:t>
            </a:r>
            <a:r>
              <a:rPr lang="en-IN" dirty="0" err="1" smtClean="0"/>
              <a:t>Justdial</a:t>
            </a:r>
            <a:r>
              <a:rPr lang="en-IN" dirty="0" smtClean="0"/>
              <a:t> website, where we can find local services available along with their contact information.</a:t>
            </a:r>
          </a:p>
          <a:p>
            <a:r>
              <a:rPr lang="en-US" dirty="0" smtClean="0"/>
              <a:t>We used selenium for automation and testing for execution of test-cases.</a:t>
            </a:r>
          </a:p>
          <a:p>
            <a:r>
              <a:rPr lang="en-US" dirty="0" smtClean="0"/>
              <a:t>All the three test cases were passed successfully after testing with testing.</a:t>
            </a:r>
          </a:p>
          <a:p>
            <a:r>
              <a:rPr lang="en-US" dirty="0" smtClean="0"/>
              <a:t>Extent report was generated which shows the logs of all the test cases passed.</a:t>
            </a:r>
          </a:p>
          <a:p>
            <a:r>
              <a:rPr lang="en-US" dirty="0" smtClean="0"/>
              <a:t>We also implemented the Jenkins</a:t>
            </a:r>
            <a:endParaRPr lang="en-IN" dirty="0"/>
          </a:p>
        </p:txBody>
      </p:sp>
    </p:spTree>
    <p:extLst>
      <p:ext uri="{BB962C8B-B14F-4D97-AF65-F5344CB8AC3E}">
        <p14:creationId xmlns="" xmlns:p14="http://schemas.microsoft.com/office/powerpoint/2010/main" val="2211015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hnakyiu'.jpg"/>
          <p:cNvPicPr>
            <a:picLocks noGrp="1" noChangeAspect="1"/>
          </p:cNvPicPr>
          <p:nvPr>
            <p:ph idx="1"/>
          </p:nvPr>
        </p:nvPicPr>
        <p:blipFill>
          <a:blip r:embed="rId2"/>
          <a:stretch>
            <a:fillRect/>
          </a:stretch>
        </p:blipFill>
        <p:spPr>
          <a:xfrm>
            <a:off x="1489165" y="587829"/>
            <a:ext cx="9444445" cy="5508965"/>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9498B6-0E11-4643-B97E-786EEC9E57EB}"/>
              </a:ext>
            </a:extLst>
          </p:cNvPr>
          <p:cNvSpPr>
            <a:spLocks noGrp="1"/>
          </p:cNvSpPr>
          <p:nvPr>
            <p:ph type="title"/>
          </p:nvPr>
        </p:nvSpPr>
        <p:spPr/>
        <p:txBody>
          <a:bodyPr/>
          <a:lstStyle/>
          <a:p>
            <a:r>
              <a:rPr lang="en-US" b="1" dirty="0">
                <a:solidFill>
                  <a:schemeClr val="accent1">
                    <a:lumMod val="75000"/>
                  </a:schemeClr>
                </a:solidFill>
              </a:rPr>
              <a:t>PAGE OBJECT MODEL</a:t>
            </a:r>
            <a:endParaRPr lang="en-IN" b="1" dirty="0">
              <a:solidFill>
                <a:schemeClr val="accent1">
                  <a:lumMod val="75000"/>
                </a:schemeClr>
              </a:solidFill>
            </a:endParaRPr>
          </a:p>
        </p:txBody>
      </p:sp>
      <p:pic>
        <p:nvPicPr>
          <p:cNvPr id="5" name="Content Placeholder 4">
            <a:extLst>
              <a:ext uri="{FF2B5EF4-FFF2-40B4-BE49-F238E27FC236}">
                <a16:creationId xmlns="" xmlns:a16="http://schemas.microsoft.com/office/drawing/2014/main" id="{B33D25A5-6FB0-418E-AB22-F13F57E1A5B7}"/>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6445189" y="923278"/>
            <a:ext cx="2615836" cy="4740675"/>
          </a:xfrm>
        </p:spPr>
      </p:pic>
    </p:spTree>
    <p:extLst>
      <p:ext uri="{BB962C8B-B14F-4D97-AF65-F5344CB8AC3E}">
        <p14:creationId xmlns="" xmlns:p14="http://schemas.microsoft.com/office/powerpoint/2010/main" val="781731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WhatsApp Image 2021-07-24 at 6.00.29 PM.jpeg"/>
          <p:cNvPicPr>
            <a:picLocks noGrp="1" noChangeAspect="1"/>
          </p:cNvPicPr>
          <p:nvPr>
            <p:ph idx="1"/>
          </p:nvPr>
        </p:nvPicPr>
        <p:blipFill>
          <a:blip r:embed="rId2"/>
          <a:stretch>
            <a:fillRect/>
          </a:stretch>
        </p:blipFill>
        <p:spPr>
          <a:xfrm>
            <a:off x="431074" y="483325"/>
            <a:ext cx="11377749" cy="5615260"/>
          </a:xfrm>
        </p:spPr>
      </p:pic>
    </p:spTree>
    <p:extLst>
      <p:ext uri="{BB962C8B-B14F-4D97-AF65-F5344CB8AC3E}">
        <p14:creationId xmlns="" xmlns:p14="http://schemas.microsoft.com/office/powerpoint/2010/main" val="3262754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hatsApp Image 2021-07-24 at 6.00.29 PM (1).jpeg"/>
          <p:cNvPicPr>
            <a:picLocks noChangeAspect="1"/>
          </p:cNvPicPr>
          <p:nvPr/>
        </p:nvPicPr>
        <p:blipFill>
          <a:blip r:embed="rId2"/>
          <a:stretch>
            <a:fillRect/>
          </a:stretch>
        </p:blipFill>
        <p:spPr>
          <a:xfrm>
            <a:off x="391885" y="551633"/>
            <a:ext cx="11277600" cy="5467350"/>
          </a:xfrm>
          <a:prstGeom prst="rect">
            <a:avLst/>
          </a:prstGeom>
        </p:spPr>
      </p:pic>
    </p:spTree>
    <p:extLst>
      <p:ext uri="{BB962C8B-B14F-4D97-AF65-F5344CB8AC3E}">
        <p14:creationId xmlns="" xmlns:p14="http://schemas.microsoft.com/office/powerpoint/2010/main" val="1238560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00595F70-CD1F-4849-B670-D2824A620215}"/>
              </a:ext>
            </a:extLst>
          </p:cNvPr>
          <p:cNvPicPr>
            <a:picLocks noGrp="1" noChangeAspect="1"/>
          </p:cNvPicPr>
          <p:nvPr>
            <p:ph sz="half" idx="1"/>
          </p:nvPr>
        </p:nvPicPr>
        <p:blipFill>
          <a:blip r:embed="rId2">
            <a:extLst>
              <a:ext uri="{28A0092B-C50C-407E-A947-70E740481C1C}">
                <a14:useLocalDpi xmlns="" xmlns:a14="http://schemas.microsoft.com/office/drawing/2010/main" val="0"/>
              </a:ext>
            </a:extLst>
          </a:blip>
          <a:stretch>
            <a:fillRect/>
          </a:stretch>
        </p:blipFill>
        <p:spPr>
          <a:xfrm>
            <a:off x="426129" y="213064"/>
            <a:ext cx="5593672" cy="6213861"/>
          </a:xfrm>
        </p:spPr>
      </p:pic>
      <p:pic>
        <p:nvPicPr>
          <p:cNvPr id="8" name="Content Placeholder 7">
            <a:extLst>
              <a:ext uri="{FF2B5EF4-FFF2-40B4-BE49-F238E27FC236}">
                <a16:creationId xmlns="" xmlns:a16="http://schemas.microsoft.com/office/drawing/2014/main" id="{616C4061-0BE5-443C-B6BD-50B88DABB0CB}"/>
              </a:ext>
            </a:extLst>
          </p:cNvPr>
          <p:cNvPicPr>
            <a:picLocks noGrp="1" noChangeAspect="1"/>
          </p:cNvPicPr>
          <p:nvPr>
            <p:ph sz="half" idx="2"/>
          </p:nvPr>
        </p:nvPicPr>
        <p:blipFill>
          <a:blip r:embed="rId3">
            <a:extLst>
              <a:ext uri="{28A0092B-C50C-407E-A947-70E740481C1C}">
                <a14:useLocalDpi xmlns="" xmlns:a14="http://schemas.microsoft.com/office/drawing/2010/main" val="0"/>
              </a:ext>
            </a:extLst>
          </a:blip>
          <a:stretch>
            <a:fillRect/>
          </a:stretch>
        </p:blipFill>
        <p:spPr>
          <a:xfrm>
            <a:off x="6568441" y="239190"/>
            <a:ext cx="5333999" cy="5726096"/>
          </a:xfrm>
        </p:spPr>
      </p:pic>
    </p:spTree>
    <p:extLst>
      <p:ext uri="{BB962C8B-B14F-4D97-AF65-F5344CB8AC3E}">
        <p14:creationId xmlns="" xmlns:p14="http://schemas.microsoft.com/office/powerpoint/2010/main" val="4050315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TotalTime>
  <Words>329</Words>
  <Application>Microsoft Office PowerPoint</Application>
  <PresentationFormat>Custom</PresentationFormat>
  <Paragraphs>53</Paragraphs>
  <Slides>52</Slides>
  <Notes>0</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HACKATHON PROJECT</vt:lpstr>
      <vt:lpstr>TEAM MEMBERS</vt:lpstr>
      <vt:lpstr>ABOUT OUR WORK</vt:lpstr>
      <vt:lpstr>ABOUT THE WEBSITE-JUSTDIAL</vt:lpstr>
      <vt:lpstr>FITNESS SERVICES</vt:lpstr>
      <vt:lpstr>PAGE OBJECT MODEL</vt:lpstr>
      <vt:lpstr>Slide 7</vt:lpstr>
      <vt:lpstr>Slide 8</vt:lpstr>
      <vt:lpstr>Slide 9</vt:lpstr>
      <vt:lpstr>Slide 10</vt:lpstr>
      <vt:lpstr>Slide 11</vt:lpstr>
      <vt:lpstr>Slide 12</vt:lpstr>
      <vt:lpstr>Slide 13</vt:lpstr>
      <vt:lpstr>Slide 14</vt:lpstr>
      <vt:lpstr>Slide 15</vt:lpstr>
      <vt:lpstr>FREE LISTING</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CAR WASH SERVICES</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JENKINS</vt:lpstr>
      <vt:lpstr>Slide 50</vt:lpstr>
      <vt:lpstr>CONCLUSION</vt:lpstr>
      <vt:lpstr>Slide 52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HACKATHON PROJECT</dc:title>
  <dc:creator>Bhaskar Mulinti</dc:creator>
  <cp:lastModifiedBy>Akshaya Vahini</cp:lastModifiedBy>
  <cp:revision>13</cp:revision>
  <dcterms:created xsi:type="dcterms:W3CDTF">2021-07-24T16:07:15Z</dcterms:created>
  <dcterms:modified xsi:type="dcterms:W3CDTF">2021-07-26T14:12:33Z</dcterms:modified>
</cp:coreProperties>
</file>